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256" r:id="rId2"/>
  </p:sldIdLst>
  <p:sldSz cx="38404800" cy="28803600"/>
  <p:notesSz cx="32918400" cy="5120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7" userDrawn="1">
          <p15:clr>
            <a:srgbClr val="A4A3A4"/>
          </p15:clr>
        </p15:guide>
        <p15:guide id="2" orient="horz" pos="17178" userDrawn="1">
          <p15:clr>
            <a:srgbClr val="A4A3A4"/>
          </p15:clr>
        </p15:guide>
        <p15:guide id="3" orient="horz" pos="3263" userDrawn="1">
          <p15:clr>
            <a:srgbClr val="A4A3A4"/>
          </p15:clr>
        </p15:guide>
        <p15:guide id="4" orient="horz" pos="1863" userDrawn="1">
          <p15:clr>
            <a:srgbClr val="A4A3A4"/>
          </p15:clr>
        </p15:guide>
        <p15:guide id="5" pos="5579" userDrawn="1">
          <p15:clr>
            <a:srgbClr val="A4A3A4"/>
          </p15:clr>
        </p15:guide>
        <p15:guide id="6" pos="6309" userDrawn="1">
          <p15:clr>
            <a:srgbClr val="A4A3A4"/>
          </p15:clr>
        </p15:guide>
        <p15:guide id="7" pos="11483" userDrawn="1">
          <p15:clr>
            <a:srgbClr val="A4A3A4"/>
          </p15:clr>
        </p15:guide>
        <p15:guide id="8" pos="18401" userDrawn="1">
          <p15:clr>
            <a:srgbClr val="A4A3A4"/>
          </p15:clr>
        </p15:guide>
        <p15:guide id="9" pos="863" userDrawn="1">
          <p15:clr>
            <a:srgbClr val="A4A3A4"/>
          </p15:clr>
        </p15:guide>
        <p15:guide id="10" pos="12248" userDrawn="1">
          <p15:clr>
            <a:srgbClr val="A4A3A4"/>
          </p15:clr>
        </p15:guide>
        <p15:guide id="11" pos="17672" userDrawn="1">
          <p15:clr>
            <a:srgbClr val="A4A3A4"/>
          </p15:clr>
        </p15:guide>
        <p15:guide id="12" pos="231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99"/>
    <p:restoredTop sz="94678"/>
  </p:normalViewPr>
  <p:slideViewPr>
    <p:cSldViewPr snapToGrid="0">
      <p:cViewPr varScale="1">
        <p:scale>
          <a:sx n="25" d="100"/>
          <a:sy n="25" d="100"/>
        </p:scale>
        <p:origin x="1208" y="160"/>
      </p:cViewPr>
      <p:guideLst>
        <p:guide orient="horz" pos="627"/>
        <p:guide orient="horz" pos="17178"/>
        <p:guide orient="horz" pos="3263"/>
        <p:guide orient="horz" pos="1863"/>
        <p:guide pos="5579"/>
        <p:guide pos="6309"/>
        <p:guide pos="11483"/>
        <p:guide pos="18401"/>
        <p:guide pos="863"/>
        <p:guide pos="12248"/>
        <p:guide pos="17672"/>
        <p:guide pos="23153"/>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688D27-2390-884D-8CAC-7A6D3255F5C6}"/>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25863FF5-83CD-7D42-BED5-297ADB556372}"/>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4909BAF3-76FE-7845-9BA0-7E0D9AEEC1DD}" type="datetime1">
              <a:rPr lang="en-US" altLang="en-US"/>
              <a:pPr/>
              <a:t>12/1/20</a:t>
            </a:fld>
            <a:endParaRPr lang="en-US" altLang="en-US"/>
          </a:p>
        </p:txBody>
      </p:sp>
      <p:sp>
        <p:nvSpPr>
          <p:cNvPr id="4" name="Slide Image Placeholder 3">
            <a:extLst>
              <a:ext uri="{FF2B5EF4-FFF2-40B4-BE49-F238E27FC236}">
                <a16:creationId xmlns:a16="http://schemas.microsoft.com/office/drawing/2014/main" id="{F8285CE1-25B1-7540-AD12-7F87F72A7169}"/>
              </a:ext>
            </a:extLst>
          </p:cNvPr>
          <p:cNvSpPr>
            <a:spLocks noGrp="1" noRot="1" noChangeAspect="1"/>
          </p:cNvSpPr>
          <p:nvPr>
            <p:ph type="sldImg" idx="2"/>
          </p:nvPr>
        </p:nvSpPr>
        <p:spPr>
          <a:xfrm>
            <a:off x="3657600" y="3840163"/>
            <a:ext cx="256032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C2D9CF78-D557-8941-B531-7FAE68B8847C}"/>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81F2D93-5D4F-F040-B50A-6D5DD97BE493}"/>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DC93798-8170-AB4E-B9A9-40F12D4A7FA7}"/>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40F0EA8-6952-5E47-ACBB-B31BCA23D3B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369235" rtl="0" eaLnBrk="0" fontAlgn="base" hangingPunct="0">
      <a:spcBef>
        <a:spcPct val="30000"/>
      </a:spcBef>
      <a:spcAft>
        <a:spcPct val="0"/>
      </a:spcAft>
      <a:defRPr sz="969" kern="1200">
        <a:solidFill>
          <a:schemeClr val="tx1"/>
        </a:solidFill>
        <a:latin typeface="+mn-lt"/>
        <a:ea typeface="ＭＳ Ｐゴシック" pitchFamily="-111" charset="-128"/>
        <a:cs typeface="ＭＳ Ｐゴシック" pitchFamily="-111" charset="-128"/>
      </a:defRPr>
    </a:lvl1pPr>
    <a:lvl2pPr marL="369235" algn="l" defTabSz="369235" rtl="0" eaLnBrk="0" fontAlgn="base" hangingPunct="0">
      <a:spcBef>
        <a:spcPct val="30000"/>
      </a:spcBef>
      <a:spcAft>
        <a:spcPct val="0"/>
      </a:spcAft>
      <a:defRPr sz="969" kern="1200">
        <a:solidFill>
          <a:schemeClr val="tx1"/>
        </a:solidFill>
        <a:latin typeface="+mn-lt"/>
        <a:ea typeface="ＭＳ Ｐゴシック" pitchFamily="-111" charset="-128"/>
        <a:cs typeface="ＭＳ Ｐゴシック" charset="0"/>
      </a:defRPr>
    </a:lvl2pPr>
    <a:lvl3pPr marL="738469" algn="l" defTabSz="369235" rtl="0" eaLnBrk="0" fontAlgn="base" hangingPunct="0">
      <a:spcBef>
        <a:spcPct val="30000"/>
      </a:spcBef>
      <a:spcAft>
        <a:spcPct val="0"/>
      </a:spcAft>
      <a:defRPr sz="969" kern="1200">
        <a:solidFill>
          <a:schemeClr val="tx1"/>
        </a:solidFill>
        <a:latin typeface="+mn-lt"/>
        <a:ea typeface="ＭＳ Ｐゴシック" pitchFamily="-111" charset="-128"/>
        <a:cs typeface="ＭＳ Ｐゴシック" charset="0"/>
      </a:defRPr>
    </a:lvl3pPr>
    <a:lvl4pPr marL="1107704" algn="l" defTabSz="369235" rtl="0" eaLnBrk="0" fontAlgn="base" hangingPunct="0">
      <a:spcBef>
        <a:spcPct val="30000"/>
      </a:spcBef>
      <a:spcAft>
        <a:spcPct val="0"/>
      </a:spcAft>
      <a:defRPr sz="969" kern="1200">
        <a:solidFill>
          <a:schemeClr val="tx1"/>
        </a:solidFill>
        <a:latin typeface="+mn-lt"/>
        <a:ea typeface="ＭＳ Ｐゴシック" pitchFamily="-111" charset="-128"/>
        <a:cs typeface="ＭＳ Ｐゴシック" charset="0"/>
      </a:defRPr>
    </a:lvl4pPr>
    <a:lvl5pPr marL="1476939" algn="l" defTabSz="369235" rtl="0" eaLnBrk="0" fontAlgn="base" hangingPunct="0">
      <a:spcBef>
        <a:spcPct val="30000"/>
      </a:spcBef>
      <a:spcAft>
        <a:spcPct val="0"/>
      </a:spcAft>
      <a:defRPr sz="969" kern="1200">
        <a:solidFill>
          <a:schemeClr val="tx1"/>
        </a:solidFill>
        <a:latin typeface="+mn-lt"/>
        <a:ea typeface="ＭＳ Ｐゴシック" pitchFamily="-111" charset="-128"/>
        <a:cs typeface="ＭＳ Ｐゴシック" charset="0"/>
      </a:defRPr>
    </a:lvl5pPr>
    <a:lvl6pPr marL="1846174" algn="l" defTabSz="369235" rtl="0" eaLnBrk="1" latinLnBrk="0" hangingPunct="1">
      <a:defRPr sz="969" kern="1200">
        <a:solidFill>
          <a:schemeClr val="tx1"/>
        </a:solidFill>
        <a:latin typeface="+mn-lt"/>
        <a:ea typeface="+mn-ea"/>
        <a:cs typeface="+mn-cs"/>
      </a:defRPr>
    </a:lvl6pPr>
    <a:lvl7pPr marL="2215408" algn="l" defTabSz="369235" rtl="0" eaLnBrk="1" latinLnBrk="0" hangingPunct="1">
      <a:defRPr sz="969" kern="1200">
        <a:solidFill>
          <a:schemeClr val="tx1"/>
        </a:solidFill>
        <a:latin typeface="+mn-lt"/>
        <a:ea typeface="+mn-ea"/>
        <a:cs typeface="+mn-cs"/>
      </a:defRPr>
    </a:lvl7pPr>
    <a:lvl8pPr marL="2584643" algn="l" defTabSz="369235" rtl="0" eaLnBrk="1" latinLnBrk="0" hangingPunct="1">
      <a:defRPr sz="969" kern="1200">
        <a:solidFill>
          <a:schemeClr val="tx1"/>
        </a:solidFill>
        <a:latin typeface="+mn-lt"/>
        <a:ea typeface="+mn-ea"/>
        <a:cs typeface="+mn-cs"/>
      </a:defRPr>
    </a:lvl8pPr>
    <a:lvl9pPr marL="2953878" algn="l" defTabSz="369235" rtl="0" eaLnBrk="1" latinLnBrk="0" hangingPunct="1">
      <a:defRPr sz="9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329BB348-50C1-0049-A4E4-2E5D20306B3E}"/>
              </a:ext>
            </a:extLst>
          </p:cNvPr>
          <p:cNvSpPr>
            <a:spLocks noGrp="1" noRot="1" noChangeAspect="1"/>
          </p:cNvSpPr>
          <p:nvPr>
            <p:ph type="sldImg"/>
          </p:nvPr>
        </p:nvSpPr>
        <p:spPr bwMode="auto">
          <a:xfrm>
            <a:off x="3657600" y="3840163"/>
            <a:ext cx="25603200" cy="19202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223274F1-BF3A-3A4A-87C9-7B0B101A40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9600" dirty="0">
              <a:solidFill>
                <a:srgbClr val="000000"/>
              </a:solidFill>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CD9ED0D6-64FF-C046-B73D-4BF3BF6148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eaLnBrk="1" hangingPunct="1"/>
            <a:fld id="{F8A35146-F856-E748-BFBA-06F9A1D815A7}" type="slidenum">
              <a:rPr lang="en-US" altLang="en-US" sz="1200">
                <a:latin typeface="Calibri" panose="020F0502020204030204" pitchFamily="34" charset="0"/>
              </a:rPr>
              <a:pPr eaLnBrk="1" hangingPunct="1"/>
              <a:t>1</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070550" cy="28803600"/>
          </a:xfrm>
          <a:prstGeom prst="rect">
            <a:avLst/>
          </a:prstGeom>
        </p:spPr>
      </p:pic>
      <p:sp>
        <p:nvSpPr>
          <p:cNvPr id="2" name="Title 1"/>
          <p:cNvSpPr>
            <a:spLocks noGrp="1"/>
          </p:cNvSpPr>
          <p:nvPr>
            <p:ph type="ctrTitle"/>
          </p:nvPr>
        </p:nvSpPr>
        <p:spPr>
          <a:xfrm>
            <a:off x="11524686" y="8249921"/>
            <a:ext cx="23999758" cy="10170149"/>
          </a:xfrm>
        </p:spPr>
        <p:txBody>
          <a:bodyPr anchor="b">
            <a:normAutofit/>
          </a:bodyPr>
          <a:lstStyle>
            <a:lvl1pPr algn="r">
              <a:defRPr sz="18480">
                <a:effectLst/>
              </a:defRPr>
            </a:lvl1pPr>
          </a:lstStyle>
          <a:p>
            <a:r>
              <a:rPr lang="en-US"/>
              <a:t>Click to edit Master title style</a:t>
            </a:r>
            <a:endParaRPr lang="en-US" dirty="0"/>
          </a:p>
        </p:txBody>
      </p:sp>
      <p:sp>
        <p:nvSpPr>
          <p:cNvPr id="3" name="Subtitle 2"/>
          <p:cNvSpPr>
            <a:spLocks noGrp="1"/>
          </p:cNvSpPr>
          <p:nvPr>
            <p:ph type="subTitle" idx="1"/>
          </p:nvPr>
        </p:nvSpPr>
        <p:spPr>
          <a:xfrm>
            <a:off x="11524686" y="18420081"/>
            <a:ext cx="23999758" cy="5902961"/>
          </a:xfrm>
        </p:spPr>
        <p:txBody>
          <a:bodyPr anchor="t">
            <a:normAutofit/>
          </a:bodyPr>
          <a:lstStyle>
            <a:lvl1pPr marL="0" indent="0" algn="r">
              <a:buNone/>
              <a:defRPr sz="7560" cap="all">
                <a:solidFill>
                  <a:schemeClr val="tx1"/>
                </a:solidFill>
              </a:defRPr>
            </a:lvl1pPr>
            <a:lvl2pPr marL="1920240" indent="0" algn="ctr">
              <a:buNone/>
              <a:defRPr>
                <a:solidFill>
                  <a:schemeClr val="tx1">
                    <a:tint val="75000"/>
                  </a:schemeClr>
                </a:solidFill>
              </a:defRPr>
            </a:lvl2pPr>
            <a:lvl3pPr marL="3840480" indent="0" algn="ctr">
              <a:buNone/>
              <a:defRPr>
                <a:solidFill>
                  <a:schemeClr val="tx1">
                    <a:tint val="75000"/>
                  </a:schemeClr>
                </a:solidFill>
              </a:defRPr>
            </a:lvl3pPr>
            <a:lvl4pPr marL="5760720" indent="0" algn="ctr">
              <a:buNone/>
              <a:defRPr>
                <a:solidFill>
                  <a:schemeClr val="tx1">
                    <a:tint val="75000"/>
                  </a:schemeClr>
                </a:solidFill>
              </a:defRPr>
            </a:lvl4pPr>
            <a:lvl5pPr marL="7680960" indent="0" algn="ctr">
              <a:buNone/>
              <a:defRPr>
                <a:solidFill>
                  <a:schemeClr val="tx1">
                    <a:tint val="75000"/>
                  </a:schemeClr>
                </a:solidFill>
              </a:defRPr>
            </a:lvl5pPr>
            <a:lvl6pPr marL="9601200" indent="0" algn="ctr">
              <a:buNone/>
              <a:defRPr>
                <a:solidFill>
                  <a:schemeClr val="tx1">
                    <a:tint val="75000"/>
                  </a:schemeClr>
                </a:solidFill>
              </a:defRPr>
            </a:lvl6pPr>
            <a:lvl7pPr marL="11521440" indent="0" algn="ctr">
              <a:buNone/>
              <a:defRPr>
                <a:solidFill>
                  <a:schemeClr val="tx1">
                    <a:tint val="75000"/>
                  </a:schemeClr>
                </a:solidFill>
              </a:defRPr>
            </a:lvl7pPr>
            <a:lvl8pPr marL="13441680" indent="0" algn="ctr">
              <a:buNone/>
              <a:defRPr>
                <a:solidFill>
                  <a:schemeClr val="tx1">
                    <a:tint val="75000"/>
                  </a:schemeClr>
                </a:solidFill>
              </a:defRPr>
            </a:lvl8pPr>
            <a:lvl9pPr marL="153619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28359708" y="24656421"/>
            <a:ext cx="5091127" cy="1586865"/>
          </a:xfrm>
        </p:spPr>
        <p:txBody>
          <a:bodyPr/>
          <a:lstStyle/>
          <a:p>
            <a:pPr>
              <a:defRPr/>
            </a:pPr>
            <a:endParaRPr lang="en-US"/>
          </a:p>
        </p:txBody>
      </p:sp>
      <p:sp>
        <p:nvSpPr>
          <p:cNvPr id="5" name="Footer Placeholder 4"/>
          <p:cNvSpPr>
            <a:spLocks noGrp="1"/>
          </p:cNvSpPr>
          <p:nvPr>
            <p:ph type="ftr" sz="quarter" idx="11"/>
          </p:nvPr>
        </p:nvSpPr>
        <p:spPr>
          <a:xfrm>
            <a:off x="11524689" y="24656421"/>
            <a:ext cx="16514975" cy="1586865"/>
          </a:xfrm>
        </p:spPr>
        <p:txBody>
          <a:bodyPr/>
          <a:lstStyle/>
          <a:p>
            <a:pPr>
              <a:defRPr/>
            </a:pPr>
            <a:endParaRPr lang="en-US"/>
          </a:p>
        </p:txBody>
      </p:sp>
      <p:sp>
        <p:nvSpPr>
          <p:cNvPr id="6" name="Slide Number Placeholder 5"/>
          <p:cNvSpPr>
            <a:spLocks noGrp="1"/>
          </p:cNvSpPr>
          <p:nvPr>
            <p:ph type="sldNum" sz="quarter" idx="12"/>
          </p:nvPr>
        </p:nvSpPr>
        <p:spPr>
          <a:xfrm>
            <a:off x="33770877" y="24656421"/>
            <a:ext cx="1753567" cy="1586865"/>
          </a:xfrm>
        </p:spPr>
        <p:txBody>
          <a:bodyPr/>
          <a:lstStyle/>
          <a:p>
            <a:fld id="{F8E2E64E-0456-4F4B-9749-40329B88D625}" type="slidenum">
              <a:rPr lang="en-US" altLang="en-US" smtClean="0"/>
              <a:pPr/>
              <a:t>‹#›</a:t>
            </a:fld>
            <a:endParaRPr lang="en-US" altLang="en-US"/>
          </a:p>
        </p:txBody>
      </p:sp>
    </p:spTree>
    <p:extLst>
      <p:ext uri="{BB962C8B-B14F-4D97-AF65-F5344CB8AC3E}">
        <p14:creationId xmlns:p14="http://schemas.microsoft.com/office/powerpoint/2010/main" val="222038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20244" y="19878033"/>
            <a:ext cx="32644080" cy="2380300"/>
          </a:xfrm>
        </p:spPr>
        <p:txBody>
          <a:bodyPr anchor="b">
            <a:normAutofit/>
          </a:bodyPr>
          <a:lstStyle>
            <a:lvl1pPr algn="l">
              <a:defRPr sz="8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40484" y="3914871"/>
            <a:ext cx="28803600" cy="132928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672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1920244" y="22258333"/>
            <a:ext cx="32644080" cy="2073590"/>
          </a:xfrm>
        </p:spPr>
        <p:txBody>
          <a:bodyPr>
            <a:normAutofit/>
          </a:bodyPr>
          <a:lstStyle>
            <a:lvl1pPr marL="0" indent="0">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236192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20255" y="2560330"/>
            <a:ext cx="32644076" cy="13121636"/>
          </a:xfrm>
        </p:spPr>
        <p:txBody>
          <a:bodyPr anchor="ctr">
            <a:normAutofit/>
          </a:bodyPr>
          <a:lstStyle>
            <a:lvl1pPr algn="l">
              <a:defRPr sz="13440" b="0" cap="none"/>
            </a:lvl1pPr>
          </a:lstStyle>
          <a:p>
            <a:r>
              <a:rPr lang="en-US"/>
              <a:t>Click to edit Master title style</a:t>
            </a:r>
            <a:endParaRPr lang="en-US" dirty="0"/>
          </a:p>
        </p:txBody>
      </p:sp>
      <p:sp>
        <p:nvSpPr>
          <p:cNvPr id="3" name="Text Placeholder 2"/>
          <p:cNvSpPr>
            <a:spLocks noGrp="1"/>
          </p:cNvSpPr>
          <p:nvPr>
            <p:ph type="body" idx="1"/>
          </p:nvPr>
        </p:nvSpPr>
        <p:spPr>
          <a:xfrm>
            <a:off x="1920250" y="18242280"/>
            <a:ext cx="32644076" cy="6080760"/>
          </a:xfrm>
        </p:spPr>
        <p:txBody>
          <a:bodyPr anchor="ctr">
            <a:normAutofit/>
          </a:bodyPr>
          <a:lstStyle>
            <a:lvl1pPr marL="0" indent="0" algn="l">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2959859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14" name="TextBox 13"/>
          <p:cNvSpPr txBox="1"/>
          <p:nvPr/>
        </p:nvSpPr>
        <p:spPr>
          <a:xfrm>
            <a:off x="1771545" y="3016079"/>
            <a:ext cx="192074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5" name="TextBox 14"/>
          <p:cNvSpPr txBox="1"/>
          <p:nvPr/>
        </p:nvSpPr>
        <p:spPr>
          <a:xfrm>
            <a:off x="32490362" y="11557018"/>
            <a:ext cx="192074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
        <p:nvSpPr>
          <p:cNvPr id="2" name="Title 1"/>
          <p:cNvSpPr>
            <a:spLocks noGrp="1"/>
          </p:cNvSpPr>
          <p:nvPr>
            <p:ph type="title"/>
          </p:nvPr>
        </p:nvSpPr>
        <p:spPr>
          <a:xfrm>
            <a:off x="3692285" y="2560330"/>
            <a:ext cx="29783447" cy="11521436"/>
          </a:xfrm>
        </p:spPr>
        <p:txBody>
          <a:bodyPr anchor="ctr">
            <a:normAutofit/>
          </a:bodyPr>
          <a:lstStyle>
            <a:lvl1pPr algn="l">
              <a:defRPr sz="134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152420" y="14081760"/>
            <a:ext cx="28879759" cy="1600200"/>
          </a:xfrm>
        </p:spPr>
        <p:txBody>
          <a:bodyPr anchor="ctr">
            <a:normAutofit/>
          </a:bodyPr>
          <a:lstStyle>
            <a:lvl1pPr marL="0" indent="0">
              <a:buFontTx/>
              <a:buNone/>
              <a:defRPr sz="6720"/>
            </a:lvl1pPr>
            <a:lvl2pPr marL="1920240" indent="0">
              <a:buFontTx/>
              <a:buNone/>
              <a:defRPr/>
            </a:lvl2pPr>
            <a:lvl3pPr marL="3840480" indent="0">
              <a:buFontTx/>
              <a:buNone/>
              <a:defRPr/>
            </a:lvl3pPr>
            <a:lvl4pPr marL="5760720" indent="0">
              <a:buFontTx/>
              <a:buNone/>
              <a:defRPr/>
            </a:lvl4pPr>
            <a:lvl5pPr marL="7680960" indent="0">
              <a:buFontTx/>
              <a:buNone/>
              <a:defRPr/>
            </a:lvl5pPr>
          </a:lstStyle>
          <a:p>
            <a:pPr lvl="0"/>
            <a:r>
              <a:rPr lang="en-US"/>
              <a:t>Edit Master text styles</a:t>
            </a:r>
          </a:p>
        </p:txBody>
      </p:sp>
      <p:sp>
        <p:nvSpPr>
          <p:cNvPr id="3" name="Text Placeholder 2"/>
          <p:cNvSpPr>
            <a:spLocks noGrp="1"/>
          </p:cNvSpPr>
          <p:nvPr>
            <p:ph type="body" idx="1"/>
          </p:nvPr>
        </p:nvSpPr>
        <p:spPr>
          <a:xfrm>
            <a:off x="1941517" y="18242280"/>
            <a:ext cx="32644080" cy="6080760"/>
          </a:xfrm>
        </p:spPr>
        <p:txBody>
          <a:bodyPr anchor="ctr">
            <a:normAutofit/>
          </a:bodyPr>
          <a:lstStyle>
            <a:lvl1pPr marL="0" indent="0" algn="l">
              <a:buNone/>
              <a:defRPr sz="840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1632616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20246" y="13824922"/>
            <a:ext cx="32644084" cy="6168960"/>
          </a:xfrm>
        </p:spPr>
        <p:txBody>
          <a:bodyPr anchor="b">
            <a:normAutofit/>
          </a:bodyPr>
          <a:lstStyle>
            <a:lvl1pPr algn="l">
              <a:defRPr sz="11760" b="0" cap="none"/>
            </a:lvl1pPr>
          </a:lstStyle>
          <a:p>
            <a:r>
              <a:rPr lang="en-US"/>
              <a:t>Click to edit Master title style</a:t>
            </a:r>
            <a:endParaRPr lang="en-US" dirty="0"/>
          </a:p>
        </p:txBody>
      </p:sp>
      <p:sp>
        <p:nvSpPr>
          <p:cNvPr id="3" name="Text Placeholder 2"/>
          <p:cNvSpPr>
            <a:spLocks noGrp="1"/>
          </p:cNvSpPr>
          <p:nvPr>
            <p:ph type="body" idx="1"/>
          </p:nvPr>
        </p:nvSpPr>
        <p:spPr>
          <a:xfrm>
            <a:off x="1920240" y="19993882"/>
            <a:ext cx="32644088" cy="3613680"/>
          </a:xfrm>
        </p:spPr>
        <p:txBody>
          <a:bodyPr anchor="t">
            <a:normAutofit/>
          </a:bodyPr>
          <a:lstStyle>
            <a:lvl1pPr marL="0" indent="0" algn="l">
              <a:buNone/>
              <a:defRPr sz="7560">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13721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11" name="TextBox 10"/>
          <p:cNvSpPr txBox="1"/>
          <p:nvPr/>
        </p:nvSpPr>
        <p:spPr>
          <a:xfrm>
            <a:off x="1771545" y="3016079"/>
            <a:ext cx="192074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6" name="TextBox 15"/>
          <p:cNvSpPr txBox="1"/>
          <p:nvPr/>
        </p:nvSpPr>
        <p:spPr>
          <a:xfrm>
            <a:off x="32490362" y="11557018"/>
            <a:ext cx="1920740" cy="2456059"/>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
        <p:nvSpPr>
          <p:cNvPr id="2" name="Title 1"/>
          <p:cNvSpPr>
            <a:spLocks noGrp="1"/>
          </p:cNvSpPr>
          <p:nvPr>
            <p:ph type="title"/>
          </p:nvPr>
        </p:nvSpPr>
        <p:spPr>
          <a:xfrm>
            <a:off x="3692285" y="2560330"/>
            <a:ext cx="29783447" cy="11521436"/>
          </a:xfrm>
        </p:spPr>
        <p:txBody>
          <a:bodyPr anchor="ctr">
            <a:normAutofit/>
          </a:bodyPr>
          <a:lstStyle>
            <a:lvl1pPr algn="l">
              <a:defRPr sz="134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920242" y="16322040"/>
            <a:ext cx="32644084" cy="3733800"/>
          </a:xfrm>
        </p:spPr>
        <p:txBody>
          <a:bodyPr vert="horz" lIns="91440" tIns="45720" rIns="91440" bIns="45720" rtlCol="0" anchor="b">
            <a:normAutofit/>
          </a:bodyPr>
          <a:lstStyle>
            <a:lvl1pPr>
              <a:buNone/>
              <a:defRPr lang="en-US" sz="8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920242" y="20055840"/>
            <a:ext cx="32644084" cy="4267200"/>
          </a:xfrm>
        </p:spPr>
        <p:txBody>
          <a:bodyPr anchor="t">
            <a:normAutofit/>
          </a:bodyPr>
          <a:lstStyle>
            <a:lvl1pPr marL="0" indent="0" algn="l">
              <a:buNone/>
              <a:defRPr sz="6720">
                <a:solidFill>
                  <a:schemeClr val="tx1"/>
                </a:solidFill>
              </a:defRPr>
            </a:lvl1pPr>
            <a:lvl2pPr marL="1920240" indent="0">
              <a:buNone/>
              <a:defRPr sz="672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426399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50650" y="2560330"/>
            <a:ext cx="32644084" cy="11521436"/>
          </a:xfrm>
        </p:spPr>
        <p:txBody>
          <a:bodyPr vert="horz" lIns="91440" tIns="45720" rIns="91440" bIns="45720" rtlCol="0" anchor="ctr">
            <a:normAutofit/>
          </a:bodyPr>
          <a:lstStyle>
            <a:lvl1pPr>
              <a:defRPr lang="en-US" sz="1176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950650" y="14721840"/>
            <a:ext cx="32644084" cy="3520440"/>
          </a:xfrm>
        </p:spPr>
        <p:txBody>
          <a:bodyPr vert="horz" lIns="91440" tIns="45720" rIns="91440" bIns="45720" rtlCol="0" anchor="b">
            <a:normAutofit/>
          </a:bodyPr>
          <a:lstStyle>
            <a:lvl1pPr>
              <a:buNone/>
              <a:defRPr lang="en-US" sz="8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950646" y="18242280"/>
            <a:ext cx="32644084" cy="6080760"/>
          </a:xfrm>
        </p:spPr>
        <p:txBody>
          <a:bodyPr anchor="t">
            <a:normAutofit/>
          </a:bodyPr>
          <a:lstStyle>
            <a:lvl1pPr marL="0" indent="0" algn="l">
              <a:buNone/>
              <a:defRPr sz="6720">
                <a:solidFill>
                  <a:schemeClr val="tx1"/>
                </a:solidFill>
              </a:defRPr>
            </a:lvl1pPr>
            <a:lvl2pPr marL="1920240" indent="0">
              <a:buNone/>
              <a:defRPr sz="672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4019348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8" name="Title 1"/>
          <p:cNvSpPr>
            <a:spLocks noGrp="1"/>
          </p:cNvSpPr>
          <p:nvPr>
            <p:ph type="title"/>
          </p:nvPr>
        </p:nvSpPr>
        <p:spPr>
          <a:xfrm>
            <a:off x="1920240" y="2560327"/>
            <a:ext cx="32644080" cy="6116321"/>
          </a:xfrm>
        </p:spPr>
        <p:txBody>
          <a:bodyPr>
            <a:normAutofit/>
          </a:bodyPr>
          <a:lstStyle>
            <a:lvl1pPr>
              <a:defRPr sz="1176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A063860-44CA-0B42-B311-E59ABD8D5CA4}" type="slidenum">
              <a:rPr lang="en-US" altLang="en-US" smtClean="0"/>
              <a:pPr/>
              <a:t>‹#›</a:t>
            </a:fld>
            <a:endParaRPr lang="en-US" altLang="en-US"/>
          </a:p>
        </p:txBody>
      </p:sp>
    </p:spTree>
    <p:extLst>
      <p:ext uri="{BB962C8B-B14F-4D97-AF65-F5344CB8AC3E}">
        <p14:creationId xmlns:p14="http://schemas.microsoft.com/office/powerpoint/2010/main" val="1660808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Vertical Title 1"/>
          <p:cNvSpPr>
            <a:spLocks noGrp="1"/>
          </p:cNvSpPr>
          <p:nvPr>
            <p:ph type="title" orient="vert"/>
          </p:nvPr>
        </p:nvSpPr>
        <p:spPr>
          <a:xfrm>
            <a:off x="27522510" y="2560322"/>
            <a:ext cx="7041808" cy="21762724"/>
          </a:xfrm>
        </p:spPr>
        <p:txBody>
          <a:bodyPr vert="eaVert">
            <a:normAutofit/>
          </a:bodyPr>
          <a:lstStyle>
            <a:lvl1pPr>
              <a:defRPr sz="1176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20240" y="2560320"/>
            <a:ext cx="25158773" cy="2176272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87DA457-71D5-1141-B2CC-88B394AAE59D}" type="slidenum">
              <a:rPr lang="en-US" altLang="en-US" smtClean="0"/>
              <a:pPr/>
              <a:t>‹#›</a:t>
            </a:fld>
            <a:endParaRPr lang="en-US" altLang="en-US"/>
          </a:p>
        </p:txBody>
      </p:sp>
    </p:spTree>
    <p:extLst>
      <p:ext uri="{BB962C8B-B14F-4D97-AF65-F5344CB8AC3E}">
        <p14:creationId xmlns:p14="http://schemas.microsoft.com/office/powerpoint/2010/main" val="3925681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p:txBody>
          <a:bodyPr>
            <a:normAutofit/>
          </a:bodyPr>
          <a:lstStyle>
            <a:lvl1pPr>
              <a:defRPr sz="1176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226837-080B-274C-A192-F5345C9B2E4A}" type="slidenum">
              <a:rPr lang="en-US" altLang="en-US" smtClean="0"/>
              <a:pPr/>
              <a:t>‹#›</a:t>
            </a:fld>
            <a:endParaRPr lang="en-US" altLang="en-US"/>
          </a:p>
        </p:txBody>
      </p:sp>
    </p:spTree>
    <p:extLst>
      <p:ext uri="{BB962C8B-B14F-4D97-AF65-F5344CB8AC3E}">
        <p14:creationId xmlns:p14="http://schemas.microsoft.com/office/powerpoint/2010/main" val="125117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20248" y="13896040"/>
            <a:ext cx="32644080" cy="616896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1920244" y="20065000"/>
            <a:ext cx="32644080" cy="3613680"/>
          </a:xfrm>
        </p:spPr>
        <p:txBody>
          <a:bodyPr anchor="t">
            <a:normAutofit/>
          </a:bodyPr>
          <a:lstStyle>
            <a:lvl1pPr marL="0" indent="0" algn="l">
              <a:buNone/>
              <a:defRPr sz="7560" cap="all">
                <a:solidFill>
                  <a:schemeClr val="tx1"/>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A8BCFF1-29DA-E04A-9502-C5224B785102}" type="slidenum">
              <a:rPr lang="en-US" altLang="en-US" smtClean="0"/>
              <a:pPr/>
              <a:t>‹#›</a:t>
            </a:fld>
            <a:endParaRPr lang="en-US" altLang="en-US"/>
          </a:p>
        </p:txBody>
      </p:sp>
    </p:spTree>
    <p:extLst>
      <p:ext uri="{BB962C8B-B14F-4D97-AF65-F5344CB8AC3E}">
        <p14:creationId xmlns:p14="http://schemas.microsoft.com/office/powerpoint/2010/main" val="335195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4" y="8996686"/>
            <a:ext cx="16014802" cy="153263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49522" y="8996688"/>
            <a:ext cx="16014802" cy="1532635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0935FFB-E76F-BB47-8045-E0ED3F43CACA}" type="slidenum">
              <a:rPr lang="en-US" altLang="en-US" smtClean="0"/>
              <a:pPr/>
              <a:t>‹#›</a:t>
            </a:fld>
            <a:endParaRPr lang="en-US" altLang="en-US"/>
          </a:p>
        </p:txBody>
      </p:sp>
    </p:spTree>
    <p:extLst>
      <p:ext uri="{BB962C8B-B14F-4D97-AF65-F5344CB8AC3E}">
        <p14:creationId xmlns:p14="http://schemas.microsoft.com/office/powerpoint/2010/main" val="369135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p:txBody>
          <a:bodyPr>
            <a:normAutofit/>
          </a:bodyPr>
          <a:lstStyle>
            <a:lvl1pPr>
              <a:defRPr sz="13440"/>
            </a:lvl1pPr>
          </a:lstStyle>
          <a:p>
            <a:r>
              <a:rPr lang="en-US"/>
              <a:t>Click to edit Master title style</a:t>
            </a:r>
            <a:endParaRPr lang="en-US" dirty="0"/>
          </a:p>
        </p:txBody>
      </p:sp>
      <p:sp>
        <p:nvSpPr>
          <p:cNvPr id="3" name="Text Placeholder 2"/>
          <p:cNvSpPr>
            <a:spLocks noGrp="1"/>
          </p:cNvSpPr>
          <p:nvPr>
            <p:ph type="body" idx="1"/>
          </p:nvPr>
        </p:nvSpPr>
        <p:spPr>
          <a:xfrm>
            <a:off x="3122618" y="9316722"/>
            <a:ext cx="14870533" cy="2420300"/>
          </a:xfrm>
        </p:spPr>
        <p:txBody>
          <a:bodyPr anchor="b">
            <a:noAutofit/>
          </a:bodyPr>
          <a:lstStyle>
            <a:lvl1pPr marL="0" indent="0">
              <a:buNone/>
              <a:defRPr sz="10080" b="0"/>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1920240" y="12054844"/>
            <a:ext cx="16014802" cy="1226819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786704" y="9316722"/>
            <a:ext cx="14777616" cy="2420300"/>
          </a:xfrm>
        </p:spPr>
        <p:txBody>
          <a:bodyPr anchor="b">
            <a:noAutofit/>
          </a:bodyPr>
          <a:lstStyle>
            <a:lvl1pPr marL="0" indent="0">
              <a:buNone/>
              <a:defRPr sz="10080" b="0"/>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8549518" y="12054844"/>
            <a:ext cx="16014802" cy="1226819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479247A3-6A3D-C140-8AC0-63EFF71F4427}" type="slidenum">
              <a:rPr lang="en-US" altLang="en-US" smtClean="0"/>
              <a:pPr/>
              <a:t>‹#›</a:t>
            </a:fld>
            <a:endParaRPr lang="en-US" altLang="en-US"/>
          </a:p>
        </p:txBody>
      </p:sp>
    </p:spTree>
    <p:extLst>
      <p:ext uri="{BB962C8B-B14F-4D97-AF65-F5344CB8AC3E}">
        <p14:creationId xmlns:p14="http://schemas.microsoft.com/office/powerpoint/2010/main" val="206333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20244" y="2560327"/>
            <a:ext cx="32644080" cy="6116321"/>
          </a:xfrm>
        </p:spPr>
        <p:txBody>
          <a:bodyPr>
            <a:normAutofit/>
          </a:bodyPr>
          <a:lstStyle>
            <a:lvl1pPr>
              <a:defRPr sz="1344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50C2963C-8DA7-E342-BD6E-D648927E1212}" type="slidenum">
              <a:rPr lang="en-US" altLang="en-US" smtClean="0"/>
              <a:pPr/>
              <a:t>‹#›</a:t>
            </a:fld>
            <a:endParaRPr lang="en-US" altLang="en-US"/>
          </a:p>
        </p:txBody>
      </p:sp>
    </p:spTree>
    <p:extLst>
      <p:ext uri="{BB962C8B-B14F-4D97-AF65-F5344CB8AC3E}">
        <p14:creationId xmlns:p14="http://schemas.microsoft.com/office/powerpoint/2010/main" val="180551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7B0E7DA1-1DA9-FA4E-A6B8-B74BEFF55678}" type="slidenum">
              <a:rPr lang="en-US" altLang="en-US" smtClean="0"/>
              <a:pPr/>
              <a:t>‹#›</a:t>
            </a:fld>
            <a:endParaRPr lang="en-US" altLang="en-US"/>
          </a:p>
        </p:txBody>
      </p:sp>
    </p:spTree>
    <p:extLst>
      <p:ext uri="{BB962C8B-B14F-4D97-AF65-F5344CB8AC3E}">
        <p14:creationId xmlns:p14="http://schemas.microsoft.com/office/powerpoint/2010/main" val="2958636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39216" y="6543046"/>
            <a:ext cx="12024222" cy="6045194"/>
          </a:xfrm>
        </p:spPr>
        <p:txBody>
          <a:bodyPr anchor="b">
            <a:normAutofit/>
          </a:bodyPr>
          <a:lstStyle>
            <a:lvl1pPr algn="l">
              <a:defRPr sz="10080" b="0"/>
            </a:lvl1pPr>
          </a:lstStyle>
          <a:p>
            <a:r>
              <a:rPr lang="en-US"/>
              <a:t>Click to edit Master title style</a:t>
            </a:r>
            <a:endParaRPr lang="en-US" dirty="0"/>
          </a:p>
        </p:txBody>
      </p:sp>
      <p:sp>
        <p:nvSpPr>
          <p:cNvPr id="3" name="Content Placeholder 2"/>
          <p:cNvSpPr>
            <a:spLocks noGrp="1"/>
          </p:cNvSpPr>
          <p:nvPr>
            <p:ph idx="1"/>
          </p:nvPr>
        </p:nvSpPr>
        <p:spPr>
          <a:xfrm>
            <a:off x="15145807" y="2560324"/>
            <a:ext cx="19437495" cy="2176272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39216" y="12588242"/>
            <a:ext cx="12024222" cy="7752087"/>
          </a:xfrm>
        </p:spPr>
        <p:txBody>
          <a:bodyPr anchor="t">
            <a:normAutofit/>
          </a:bodyPr>
          <a:lstStyle>
            <a:lvl1pPr marL="0" indent="0">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7A1C80A-D42D-0C41-B985-4FEEFAA77723}" type="slidenum">
              <a:rPr lang="en-US" altLang="en-US" smtClean="0"/>
              <a:pPr/>
              <a:t>‹#›</a:t>
            </a:fld>
            <a:endParaRPr lang="en-US" altLang="en-US"/>
          </a:p>
        </p:txBody>
      </p:sp>
    </p:spTree>
    <p:extLst>
      <p:ext uri="{BB962C8B-B14F-4D97-AF65-F5344CB8AC3E}">
        <p14:creationId xmlns:p14="http://schemas.microsoft.com/office/powerpoint/2010/main" val="268702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5" y="0"/>
            <a:ext cx="38298120" cy="28803600"/>
          </a:xfrm>
          <a:prstGeom prst="rect">
            <a:avLst/>
          </a:prstGeom>
        </p:spPr>
      </p:pic>
      <p:sp>
        <p:nvSpPr>
          <p:cNvPr id="2" name="Title 1"/>
          <p:cNvSpPr>
            <a:spLocks noGrp="1"/>
          </p:cNvSpPr>
          <p:nvPr>
            <p:ph type="title"/>
          </p:nvPr>
        </p:nvSpPr>
        <p:spPr>
          <a:xfrm>
            <a:off x="1940938" y="7289822"/>
            <a:ext cx="17208257" cy="5760720"/>
          </a:xfrm>
        </p:spPr>
        <p:txBody>
          <a:bodyPr anchor="b">
            <a:normAutofit/>
          </a:bodyPr>
          <a:lstStyle>
            <a:lvl1pPr algn="l">
              <a:defRPr sz="1008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21122640" y="3840480"/>
            <a:ext cx="13441680" cy="19202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672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1940938" y="13050542"/>
            <a:ext cx="17208257" cy="7680960"/>
          </a:xfrm>
        </p:spPr>
        <p:txBody>
          <a:bodyPr anchor="t">
            <a:normAutofit/>
          </a:bodyPr>
          <a:lstStyle>
            <a:lvl1pPr marL="0" indent="0">
              <a:buNone/>
              <a:defRPr sz="672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200CA9F2-CC8F-D446-BF48-E4962A37665E}" type="slidenum">
              <a:rPr lang="en-US" altLang="en-US" smtClean="0"/>
              <a:pPr/>
              <a:t>‹#›</a:t>
            </a:fld>
            <a:endParaRPr lang="en-US" altLang="en-US"/>
          </a:p>
        </p:txBody>
      </p:sp>
    </p:spTree>
    <p:extLst>
      <p:ext uri="{BB962C8B-B14F-4D97-AF65-F5344CB8AC3E}">
        <p14:creationId xmlns:p14="http://schemas.microsoft.com/office/powerpoint/2010/main" val="33510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accent1">
                <a:lumMod val="45000"/>
                <a:lumOff val="55000"/>
              </a:schemeClr>
            </a:gs>
            <a:gs pos="0">
              <a:schemeClr val="accent1">
                <a:lumMod val="5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2560327"/>
            <a:ext cx="32644080" cy="611632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8996688"/>
            <a:ext cx="32644080" cy="153263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399592" y="24656421"/>
            <a:ext cx="5091127" cy="1586865"/>
          </a:xfrm>
          <a:prstGeom prst="rect">
            <a:avLst/>
          </a:prstGeom>
        </p:spPr>
        <p:txBody>
          <a:bodyPr vert="horz" lIns="91440" tIns="45720" rIns="91440" bIns="45720" rtlCol="0" anchor="ctr"/>
          <a:lstStyle>
            <a:lvl1pPr algn="r">
              <a:defRPr sz="4200" b="0" i="0">
                <a:solidFill>
                  <a:schemeClr val="tx1"/>
                </a:solidFill>
                <a:effectLst/>
                <a:latin typeface="+mn-lt"/>
              </a:defRPr>
            </a:lvl1pPr>
          </a:lstStyle>
          <a:p>
            <a:pPr>
              <a:defRPr/>
            </a:pPr>
            <a:endParaRPr lang="en-US"/>
          </a:p>
        </p:txBody>
      </p:sp>
      <p:sp>
        <p:nvSpPr>
          <p:cNvPr id="5" name="Footer Placeholder 4"/>
          <p:cNvSpPr>
            <a:spLocks noGrp="1"/>
          </p:cNvSpPr>
          <p:nvPr>
            <p:ph type="ftr" sz="quarter" idx="3"/>
          </p:nvPr>
        </p:nvSpPr>
        <p:spPr>
          <a:xfrm>
            <a:off x="1920242" y="24656421"/>
            <a:ext cx="25159306" cy="1586865"/>
          </a:xfrm>
          <a:prstGeom prst="rect">
            <a:avLst/>
          </a:prstGeom>
        </p:spPr>
        <p:txBody>
          <a:bodyPr vert="horz" lIns="91440" tIns="45720" rIns="91440" bIns="45720" rtlCol="0" anchor="ctr"/>
          <a:lstStyle>
            <a:lvl1pPr algn="l">
              <a:defRPr sz="4200" b="0" i="0">
                <a:solidFill>
                  <a:schemeClr val="tx1"/>
                </a:solidFill>
                <a:effectLst/>
                <a:latin typeface="+mn-lt"/>
              </a:defRPr>
            </a:lvl1pPr>
          </a:lstStyle>
          <a:p>
            <a:pPr>
              <a:defRPr/>
            </a:pPr>
            <a:endParaRPr lang="en-US"/>
          </a:p>
        </p:txBody>
      </p:sp>
      <p:sp>
        <p:nvSpPr>
          <p:cNvPr id="6" name="Slide Number Placeholder 5"/>
          <p:cNvSpPr>
            <a:spLocks noGrp="1"/>
          </p:cNvSpPr>
          <p:nvPr>
            <p:ph type="sldNum" sz="quarter" idx="4"/>
          </p:nvPr>
        </p:nvSpPr>
        <p:spPr>
          <a:xfrm>
            <a:off x="32810757" y="24656421"/>
            <a:ext cx="1753567" cy="1586865"/>
          </a:xfrm>
          <a:prstGeom prst="rect">
            <a:avLst/>
          </a:prstGeom>
        </p:spPr>
        <p:txBody>
          <a:bodyPr vert="horz" lIns="91440" tIns="45720" rIns="91440" bIns="45720" rtlCol="0" anchor="ctr"/>
          <a:lstStyle>
            <a:lvl1pPr algn="r">
              <a:defRPr sz="4200" b="0" i="0">
                <a:solidFill>
                  <a:schemeClr val="tx1"/>
                </a:solidFill>
                <a:effectLst/>
                <a:latin typeface="+mn-lt"/>
              </a:defRPr>
            </a:lvl1pPr>
          </a:lstStyle>
          <a:p>
            <a:fld id="{C9B993F4-E66D-6541-B00A-27825A8DB76E}" type="slidenum">
              <a:rPr lang="en-US" altLang="en-US" smtClean="0"/>
              <a:pPr/>
              <a:t>‹#›</a:t>
            </a:fld>
            <a:endParaRPr lang="en-US" altLang="en-US"/>
          </a:p>
        </p:txBody>
      </p:sp>
    </p:spTree>
    <p:extLst>
      <p:ext uri="{BB962C8B-B14F-4D97-AF65-F5344CB8AC3E}">
        <p14:creationId xmlns:p14="http://schemas.microsoft.com/office/powerpoint/2010/main" val="1892173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1920240" rtl="0" eaLnBrk="1" latinLnBrk="0" hangingPunct="1">
        <a:spcBef>
          <a:spcPct val="0"/>
        </a:spcBef>
        <a:buNone/>
        <a:defRPr sz="1344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200150" indent="-1200150" algn="l" defTabSz="1920240" rtl="0" eaLnBrk="1" latinLnBrk="0" hangingPunct="1">
        <a:spcBef>
          <a:spcPts val="0"/>
        </a:spcBef>
        <a:spcAft>
          <a:spcPts val="4200"/>
        </a:spcAft>
        <a:buClr>
          <a:schemeClr val="tx1"/>
        </a:buClr>
        <a:buSzPct val="100000"/>
        <a:buFont typeface="Arial"/>
        <a:buChar char="•"/>
        <a:defRPr sz="7560" kern="1200" cap="none">
          <a:solidFill>
            <a:schemeClr val="tx1"/>
          </a:solidFill>
          <a:effectLst/>
          <a:latin typeface="+mn-lt"/>
          <a:ea typeface="+mn-ea"/>
          <a:cs typeface="+mn-cs"/>
        </a:defRPr>
      </a:lvl1pPr>
      <a:lvl2pPr marL="3120390" indent="-1200150" algn="l" defTabSz="1920240" rtl="0" eaLnBrk="1" latinLnBrk="0" hangingPunct="1">
        <a:spcBef>
          <a:spcPts val="0"/>
        </a:spcBef>
        <a:spcAft>
          <a:spcPts val="4200"/>
        </a:spcAft>
        <a:buClr>
          <a:schemeClr val="tx1"/>
        </a:buClr>
        <a:buSzPct val="100000"/>
        <a:buFont typeface="Arial"/>
        <a:buChar char="•"/>
        <a:defRPr sz="6720" kern="1200" cap="none">
          <a:solidFill>
            <a:schemeClr val="tx1"/>
          </a:solidFill>
          <a:effectLst/>
          <a:latin typeface="+mn-lt"/>
          <a:ea typeface="+mn-ea"/>
          <a:cs typeface="+mn-cs"/>
        </a:defRPr>
      </a:lvl2pPr>
      <a:lvl3pPr marL="5040630" indent="-1200150" algn="l" defTabSz="1920240" rtl="0" eaLnBrk="1" latinLnBrk="0" hangingPunct="1">
        <a:spcBef>
          <a:spcPts val="0"/>
        </a:spcBef>
        <a:spcAft>
          <a:spcPts val="4200"/>
        </a:spcAft>
        <a:buClr>
          <a:schemeClr val="tx1"/>
        </a:buClr>
        <a:buSzPct val="100000"/>
        <a:buFont typeface="Arial"/>
        <a:buChar char="•"/>
        <a:defRPr sz="5880" kern="1200" cap="none">
          <a:solidFill>
            <a:schemeClr val="tx1"/>
          </a:solidFill>
          <a:effectLst/>
          <a:latin typeface="+mn-lt"/>
          <a:ea typeface="+mn-ea"/>
          <a:cs typeface="+mn-cs"/>
        </a:defRPr>
      </a:lvl3pPr>
      <a:lvl4pPr marL="6480810" indent="-72009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4pPr>
      <a:lvl5pPr marL="8401050" indent="-72009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5pPr>
      <a:lvl6pPr marL="10561320" indent="-96012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6pPr>
      <a:lvl7pPr marL="12481560" indent="-96012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7pPr>
      <a:lvl8pPr marL="14401800" indent="-96012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8pPr>
      <a:lvl9pPr marL="16322040" indent="-960120" algn="l" defTabSz="1920240" rtl="0" eaLnBrk="1" latinLnBrk="0" hangingPunct="1">
        <a:spcBef>
          <a:spcPts val="0"/>
        </a:spcBef>
        <a:spcAft>
          <a:spcPts val="4200"/>
        </a:spcAft>
        <a:buClr>
          <a:schemeClr val="tx1"/>
        </a:buClr>
        <a:buSzPct val="100000"/>
        <a:buFont typeface="Arial"/>
        <a:buChar char="•"/>
        <a:defRPr sz="5040" kern="1200" cap="none">
          <a:solidFill>
            <a:schemeClr val="tx1"/>
          </a:solidFill>
          <a:effectLst/>
          <a:latin typeface="+mn-lt"/>
          <a:ea typeface="+mn-ea"/>
          <a:cs typeface="+mn-cs"/>
        </a:defRPr>
      </a:lvl9pPr>
    </p:bodyStyle>
    <p:otherStyle>
      <a:defPPr>
        <a:defRPr lang="en-US"/>
      </a:defPPr>
      <a:lvl1pPr marL="0" algn="l" defTabSz="1920240" rtl="0" eaLnBrk="1" latinLnBrk="0" hangingPunct="1">
        <a:defRPr sz="7560" kern="1200">
          <a:solidFill>
            <a:schemeClr val="tx1"/>
          </a:solidFill>
          <a:latin typeface="+mn-lt"/>
          <a:ea typeface="+mn-ea"/>
          <a:cs typeface="+mn-cs"/>
        </a:defRPr>
      </a:lvl1pPr>
      <a:lvl2pPr marL="1920240" algn="l" defTabSz="1920240" rtl="0" eaLnBrk="1" latinLnBrk="0" hangingPunct="1">
        <a:defRPr sz="7560" kern="1200">
          <a:solidFill>
            <a:schemeClr val="tx1"/>
          </a:solidFill>
          <a:latin typeface="+mn-lt"/>
          <a:ea typeface="+mn-ea"/>
          <a:cs typeface="+mn-cs"/>
        </a:defRPr>
      </a:lvl2pPr>
      <a:lvl3pPr marL="3840480" algn="l" defTabSz="1920240" rtl="0" eaLnBrk="1" latinLnBrk="0" hangingPunct="1">
        <a:defRPr sz="7560" kern="1200">
          <a:solidFill>
            <a:schemeClr val="tx1"/>
          </a:solidFill>
          <a:latin typeface="+mn-lt"/>
          <a:ea typeface="+mn-ea"/>
          <a:cs typeface="+mn-cs"/>
        </a:defRPr>
      </a:lvl3pPr>
      <a:lvl4pPr marL="5760720" algn="l" defTabSz="1920240" rtl="0" eaLnBrk="1" latinLnBrk="0" hangingPunct="1">
        <a:defRPr sz="7560" kern="1200">
          <a:solidFill>
            <a:schemeClr val="tx1"/>
          </a:solidFill>
          <a:latin typeface="+mn-lt"/>
          <a:ea typeface="+mn-ea"/>
          <a:cs typeface="+mn-cs"/>
        </a:defRPr>
      </a:lvl4pPr>
      <a:lvl5pPr marL="7680960" algn="l" defTabSz="1920240" rtl="0" eaLnBrk="1" latinLnBrk="0" hangingPunct="1">
        <a:defRPr sz="7560" kern="1200">
          <a:solidFill>
            <a:schemeClr val="tx1"/>
          </a:solidFill>
          <a:latin typeface="+mn-lt"/>
          <a:ea typeface="+mn-ea"/>
          <a:cs typeface="+mn-cs"/>
        </a:defRPr>
      </a:lvl5pPr>
      <a:lvl6pPr marL="9601200" algn="l" defTabSz="1920240" rtl="0" eaLnBrk="1" latinLnBrk="0" hangingPunct="1">
        <a:defRPr sz="7560" kern="1200">
          <a:solidFill>
            <a:schemeClr val="tx1"/>
          </a:solidFill>
          <a:latin typeface="+mn-lt"/>
          <a:ea typeface="+mn-ea"/>
          <a:cs typeface="+mn-cs"/>
        </a:defRPr>
      </a:lvl6pPr>
      <a:lvl7pPr marL="11521440" algn="l" defTabSz="1920240" rtl="0" eaLnBrk="1" latinLnBrk="0" hangingPunct="1">
        <a:defRPr sz="7560" kern="1200">
          <a:solidFill>
            <a:schemeClr val="tx1"/>
          </a:solidFill>
          <a:latin typeface="+mn-lt"/>
          <a:ea typeface="+mn-ea"/>
          <a:cs typeface="+mn-cs"/>
        </a:defRPr>
      </a:lvl7pPr>
      <a:lvl8pPr marL="13441680" algn="l" defTabSz="1920240" rtl="0" eaLnBrk="1" latinLnBrk="0" hangingPunct="1">
        <a:defRPr sz="7560" kern="1200">
          <a:solidFill>
            <a:schemeClr val="tx1"/>
          </a:solidFill>
          <a:latin typeface="+mn-lt"/>
          <a:ea typeface="+mn-ea"/>
          <a:cs typeface="+mn-cs"/>
        </a:defRPr>
      </a:lvl8pPr>
      <a:lvl9pPr marL="15361920" algn="l" defTabSz="192024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jpeg"/><Relationship Id="rId21" Type="http://schemas.openxmlformats.org/officeDocument/2006/relationships/image" Target="../media/image22.png"/><Relationship Id="rId7" Type="http://schemas.openxmlformats.org/officeDocument/2006/relationships/image" Target="../media/image8.sv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937ADEF-4247-AF4F-A82E-B6E4A8B54CE5}"/>
              </a:ext>
            </a:extLst>
          </p:cNvPr>
          <p:cNvPicPr>
            <a:picLocks noChangeAspect="1"/>
          </p:cNvPicPr>
          <p:nvPr/>
        </p:nvPicPr>
        <p:blipFill>
          <a:blip r:embed="rId3"/>
          <a:stretch>
            <a:fillRect/>
          </a:stretch>
        </p:blipFill>
        <p:spPr>
          <a:xfrm>
            <a:off x="-2" y="14518"/>
            <a:ext cx="38404800" cy="28797504"/>
          </a:xfrm>
          <a:prstGeom prst="rect">
            <a:avLst/>
          </a:prstGeom>
        </p:spPr>
      </p:pic>
      <p:sp>
        <p:nvSpPr>
          <p:cNvPr id="14339" name="Text Box 7">
            <a:extLst>
              <a:ext uri="{FF2B5EF4-FFF2-40B4-BE49-F238E27FC236}">
                <a16:creationId xmlns:a16="http://schemas.microsoft.com/office/drawing/2014/main" id="{5CB89DEC-97E1-BA43-A6A4-7EC36469F2C3}"/>
              </a:ext>
            </a:extLst>
          </p:cNvPr>
          <p:cNvSpPr txBox="1">
            <a:spLocks noChangeArrowheads="1"/>
          </p:cNvSpPr>
          <p:nvPr/>
        </p:nvSpPr>
        <p:spPr bwMode="auto">
          <a:xfrm>
            <a:off x="357810" y="320454"/>
            <a:ext cx="8283728" cy="9084804"/>
          </a:xfrm>
          <a:prstGeom prst="rect">
            <a:avLst/>
          </a:prstGeom>
          <a:solidFill>
            <a:schemeClr val="bg2">
              <a:alpha val="65000"/>
            </a:schemeClr>
          </a:solidFill>
          <a:ln w="38100">
            <a:noFill/>
            <a:round/>
            <a:headEnd/>
            <a:tailEnd/>
          </a:ln>
        </p:spPr>
        <p:txBody>
          <a:bodyPr lIns="685800" tIns="342900" rIns="685800" bIns="685800"/>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ctr" eaLnBrk="1" hangingPunct="1">
              <a:spcBef>
                <a:spcPts val="2420"/>
              </a:spcBef>
              <a:spcAft>
                <a:spcPts val="1000"/>
              </a:spcAft>
            </a:pPr>
            <a:r>
              <a:rPr lang="en-US" sz="4200" b="1" dirty="0">
                <a:solidFill>
                  <a:schemeClr val="bg2">
                    <a:lumMod val="10000"/>
                  </a:schemeClr>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p>
          <a:p>
            <a:pPr algn="just" eaLnBrk="1" hangingPunct="1">
              <a:lnSpc>
                <a:spcPct val="114000"/>
              </a:lnSpc>
              <a:spcBef>
                <a:spcPct val="50000"/>
              </a:spcBef>
            </a:pPr>
            <a:r>
              <a:rPr lang="en-US" sz="2800" dirty="0">
                <a:solidFill>
                  <a:schemeClr val="bg2">
                    <a:lumMod val="10000"/>
                  </a:schemeClr>
                </a:solidFill>
                <a:latin typeface="Helvetica Neue Light" panose="02000403000000020004" pitchFamily="2" charset="0"/>
                <a:ea typeface="Helvetica Neue Light" panose="02000403000000020004" pitchFamily="2" charset="0"/>
                <a:cs typeface="Calibri" panose="020F0502020204030204" pitchFamily="34" charset="0"/>
              </a:rPr>
              <a:t>For musicians on Instagram, the number of likes on a post serves not only as a metric of their fame and popularity, but as a key indicator of marketability. In the wake of Instagram’s shift to potentially remove the likes count on posts, the need for a tool to accurately gauge content impact may arise among managers, record labels, and anyone else who needs this metric to understand artists’ popularity trends and fanbase engagement. Therefore, we set out to create a model that attempts to accurately predict the number of likes a musician’s post will accumulate, given data on Instagram posts made by musicians in the same year.</a:t>
            </a:r>
          </a:p>
        </p:txBody>
      </p:sp>
      <p:sp>
        <p:nvSpPr>
          <p:cNvPr id="14340" name="Text Box 11">
            <a:extLst>
              <a:ext uri="{FF2B5EF4-FFF2-40B4-BE49-F238E27FC236}">
                <a16:creationId xmlns:a16="http://schemas.microsoft.com/office/drawing/2014/main" id="{6D2A3979-B20D-F748-AF67-9A8BCC3A0773}"/>
              </a:ext>
            </a:extLst>
          </p:cNvPr>
          <p:cNvSpPr txBox="1">
            <a:spLocks noChangeArrowheads="1"/>
          </p:cNvSpPr>
          <p:nvPr/>
        </p:nvSpPr>
        <p:spPr bwMode="auto">
          <a:xfrm>
            <a:off x="357810" y="9725713"/>
            <a:ext cx="8283728" cy="18757436"/>
          </a:xfrm>
          <a:prstGeom prst="rect">
            <a:avLst/>
          </a:prstGeom>
          <a:solidFill>
            <a:schemeClr val="bg2">
              <a:alpha val="65000"/>
            </a:schemeClr>
          </a:solidFill>
          <a:ln w="38100">
            <a:noFill/>
            <a:round/>
            <a:headEnd/>
            <a:tailEnd/>
          </a:ln>
        </p:spPr>
        <p:txBody>
          <a:bodyPr lIns="685800" tIns="342900" rIns="685800" bIns="685800"/>
          <a:lstStyle>
            <a:lvl1pPr eaLnBrk="0" hangingPunct="0">
              <a:tabLst>
                <a:tab pos="508000"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8000"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8000"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8000"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8000"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8000"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8000"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8000"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8000" algn="l"/>
              </a:tabLst>
              <a:defRPr sz="3200">
                <a:solidFill>
                  <a:schemeClr val="tx1"/>
                </a:solidFill>
                <a:latin typeface="Helvetica" pitchFamily="2" charset="0"/>
                <a:ea typeface="ＭＳ Ｐゴシック" panose="020B0600070205080204" pitchFamily="34" charset="-128"/>
              </a:defRPr>
            </a:lvl9pPr>
          </a:lstStyle>
          <a:p>
            <a:pPr algn="ctr" eaLnBrk="1" hangingPunct="1">
              <a:spcBef>
                <a:spcPct val="50000"/>
              </a:spcBef>
              <a:spcAft>
                <a:spcPts val="1500"/>
              </a:spcAft>
            </a:pPr>
            <a:r>
              <a:rPr lang="en-US" altLang="en-US" sz="4200" b="1" dirty="0">
                <a:solidFill>
                  <a:srgbClr val="0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Data Collection</a:t>
            </a:r>
            <a:endParaRPr lang="en-US" altLang="en-US" sz="4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algn="ctr" eaLnBrk="1" hangingPunct="1">
              <a:lnSpc>
                <a:spcPct val="114000"/>
              </a:lnSpc>
              <a:spcBef>
                <a:spcPct val="10000"/>
              </a:spcBef>
            </a:pPr>
            <a:r>
              <a:rPr lang="en-US" i="1" dirty="0">
                <a:latin typeface="Helvetica Neue Light" panose="02000403000000020004" pitchFamily="2" charset="0"/>
                <a:ea typeface="Helvetica Neue Light" panose="02000403000000020004" pitchFamily="2" charset="0"/>
                <a:cs typeface="Calibri" panose="020F0502020204030204" pitchFamily="34" charset="0"/>
              </a:rPr>
              <a:t>42,165 Instagram posts from</a:t>
            </a:r>
          </a:p>
          <a:p>
            <a:pPr algn="ctr" eaLnBrk="1" hangingPunct="1">
              <a:lnSpc>
                <a:spcPct val="114000"/>
              </a:lnSpc>
              <a:spcBef>
                <a:spcPct val="10000"/>
              </a:spcBef>
              <a:spcAft>
                <a:spcPts val="1500"/>
              </a:spcAft>
            </a:pPr>
            <a:r>
              <a:rPr lang="en-US" i="1" dirty="0">
                <a:latin typeface="Helvetica Neue Light" panose="02000403000000020004" pitchFamily="2" charset="0"/>
                <a:ea typeface="Helvetica Neue Light" panose="02000403000000020004" pitchFamily="2" charset="0"/>
                <a:cs typeface="Calibri" panose="020F0502020204030204" pitchFamily="34" charset="0"/>
              </a:rPr>
              <a:t>323 unique users</a:t>
            </a:r>
            <a:endParaRPr lang="en-US" sz="2800" dirty="0">
              <a:latin typeface="Helvetica Neue Light" panose="02000403000000020004" pitchFamily="2" charset="0"/>
              <a:ea typeface="Helvetica Neue Light" panose="02000403000000020004" pitchFamily="2" charset="0"/>
              <a:cs typeface="Calibri" panose="020F0502020204030204" pitchFamily="34" charset="0"/>
            </a:endParaRPr>
          </a:p>
          <a:p>
            <a:pPr algn="just" eaLnBrk="1" hangingPunct="1">
              <a:lnSpc>
                <a:spcPct val="114000"/>
              </a:lnSpc>
              <a:spcBef>
                <a:spcPct val="10000"/>
              </a:spcBef>
            </a:pPr>
            <a:r>
              <a:rPr lang="en-US" sz="2800" dirty="0">
                <a:latin typeface="Helvetica Neue Light" panose="02000403000000020004" pitchFamily="2" charset="0"/>
                <a:ea typeface="Helvetica Neue Light" panose="02000403000000020004" pitchFamily="2" charset="0"/>
                <a:cs typeface="Calibri" panose="020F0502020204030204" pitchFamily="34" charset="0"/>
              </a:rPr>
              <a:t>Our data consists of posts in the past year from a manually-filtered list of Instagram musicians, originally amounting to 47,737 posts from 356 users. Cleaning the data involved trimming away outliers that could potentially skew our prediction model. These outliers were posts with anomalously high or low numbers of likes, posts from users that over- or under-represented our data, and posts from unverified accounts. Our final data set contained a total of 42,165 Instagram posts from 323 unique users.</a:t>
            </a:r>
          </a:p>
        </p:txBody>
      </p:sp>
      <p:sp>
        <p:nvSpPr>
          <p:cNvPr id="14341" name="Text Box 12">
            <a:extLst>
              <a:ext uri="{FF2B5EF4-FFF2-40B4-BE49-F238E27FC236}">
                <a16:creationId xmlns:a16="http://schemas.microsoft.com/office/drawing/2014/main" id="{DA652B01-6B64-4548-903B-C217E9782717}"/>
              </a:ext>
            </a:extLst>
          </p:cNvPr>
          <p:cNvSpPr txBox="1">
            <a:spLocks noChangeArrowheads="1"/>
          </p:cNvSpPr>
          <p:nvPr/>
        </p:nvSpPr>
        <p:spPr bwMode="auto">
          <a:xfrm>
            <a:off x="8999349" y="5943599"/>
            <a:ext cx="19749168" cy="22539547"/>
          </a:xfrm>
          <a:prstGeom prst="rect">
            <a:avLst/>
          </a:prstGeom>
          <a:solidFill>
            <a:schemeClr val="bg2">
              <a:alpha val="65000"/>
            </a:schemeClr>
          </a:solidFill>
          <a:ln w="38100">
            <a:noFill/>
            <a:round/>
            <a:headEnd/>
            <a:tailEnd/>
          </a:ln>
        </p:spPr>
        <p:txBody>
          <a:bodyPr lIns="685800" tIns="342900" rIns="685800" bIns="685800"/>
          <a:lstStyle>
            <a:lvl1pPr eaLnBrk="0" hangingPunct="0">
              <a:tabLst>
                <a:tab pos="500063"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500063"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500063"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500063"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500063"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itchFamily="2" charset="0"/>
                <a:ea typeface="ＭＳ Ｐゴシック" panose="020B0600070205080204" pitchFamily="34" charset="-128"/>
              </a:defRPr>
            </a:lvl9pPr>
          </a:lstStyle>
          <a:p>
            <a:pPr algn="ctr" eaLnBrk="1" hangingPunct="1">
              <a:lnSpc>
                <a:spcPct val="114000"/>
              </a:lnSpc>
              <a:spcAft>
                <a:spcPts val="2000"/>
              </a:spcAft>
            </a:pPr>
            <a:r>
              <a:rPr lang="en-US" altLang="en-US" sz="4200" b="1" dirty="0">
                <a:solidFill>
                  <a:srgbClr val="0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Analysis and Results</a:t>
            </a:r>
            <a:endParaRPr lang="en-US" altLang="ja-JP" sz="30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742950" indent="-742950" eaLnBrk="1" hangingPunct="1">
              <a:lnSpc>
                <a:spcPct val="117000"/>
              </a:lnSpc>
              <a:spcBef>
                <a:spcPts val="375"/>
              </a:spcBef>
              <a:buFontTx/>
              <a:buAutoNum type="arabicPeriod"/>
            </a:pPr>
            <a:r>
              <a:rPr lang="en-US" altLang="ja-JP" sz="2800" dirty="0">
                <a:latin typeface="Helvetica Neue" panose="02000503000000020004" pitchFamily="2" charset="0"/>
                <a:ea typeface="Helvetica Neue" panose="02000503000000020004" pitchFamily="2" charset="0"/>
                <a:cs typeface="Helvetica Neue" panose="02000503000000020004" pitchFamily="2" charset="0"/>
              </a:rPr>
              <a:t>Our full model (including all features) did not outperform our baseline model (which predicts a post’s number of likes to be the average number of likes for a post by the same user).</a:t>
            </a:r>
          </a:p>
          <a:p>
            <a:pPr eaLnBrk="1" hangingPunct="1">
              <a:lnSpc>
                <a:spcPct val="117000"/>
              </a:lnSpc>
              <a:spcBef>
                <a:spcPts val="375"/>
              </a:spcBef>
            </a:pPr>
            <a:endParaRPr lang="en-US" altLang="ja-JP" sz="2800"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r>
              <a:rPr lang="en-US" altLang="ja-JP" sz="800" dirty="0">
                <a:latin typeface="Helvetica Neue" panose="02000503000000020004" pitchFamily="2" charset="0"/>
                <a:ea typeface="Helvetica Neue" panose="02000503000000020004" pitchFamily="2" charset="0"/>
                <a:cs typeface="Helvetica Neue" panose="02000503000000020004" pitchFamily="2" charset="0"/>
              </a:rPr>
              <a:t>``																																									</a:t>
            </a:r>
          </a:p>
          <a:p>
            <a:pPr eaLnBrk="1" hangingPunct="1">
              <a:lnSpc>
                <a:spcPct val="117000"/>
              </a:lnSpc>
              <a:spcBef>
                <a:spcPts val="375"/>
              </a:spcBef>
            </a:pPr>
            <a:endParaRPr lang="en-US" altLang="ja-JP" sz="800" dirty="0">
              <a:latin typeface="Helvetica Neue" panose="02000503000000020004" pitchFamily="2" charset="0"/>
              <a:ea typeface="Helvetica Neue" panose="02000503000000020004" pitchFamily="2" charset="0"/>
              <a:cs typeface="Helvetica Neue" panose="02000503000000020004" pitchFamily="2" charset="0"/>
            </a:endParaRPr>
          </a:p>
          <a:p>
            <a:pPr eaLnBrk="1" hangingPunct="1">
              <a:lnSpc>
                <a:spcPct val="117000"/>
              </a:lnSpc>
              <a:spcBef>
                <a:spcPts val="375"/>
              </a:spcBef>
            </a:pPr>
            <a:endParaRPr lang="en-US" altLang="ja-JP" sz="800" dirty="0">
              <a:latin typeface="Helvetica Neue" panose="02000503000000020004" pitchFamily="2" charset="0"/>
              <a:ea typeface="Helvetica Neue" panose="02000503000000020004" pitchFamily="2" charset="0"/>
              <a:cs typeface="Helvetica Neue" panose="02000503000000020004" pitchFamily="2" charset="0"/>
            </a:endParaRPr>
          </a:p>
          <a:p>
            <a:pPr eaLnBrk="1" hangingPunct="1">
              <a:lnSpc>
                <a:spcPct val="117000"/>
              </a:lnSpc>
              <a:spcBef>
                <a:spcPts val="375"/>
              </a:spcBef>
            </a:pPr>
            <a:endParaRPr lang="en-US" altLang="ja-JP" sz="8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eaLnBrk="1" hangingPunct="1">
              <a:lnSpc>
                <a:spcPct val="117000"/>
              </a:lnSpc>
              <a:spcBef>
                <a:spcPts val="375"/>
              </a:spcBef>
              <a:buAutoNum type="arabicPeriod" startAt="2"/>
            </a:pPr>
            <a:r>
              <a:rPr lang="en-US" altLang="ja-JP" dirty="0">
                <a:latin typeface="Helvetica Neue" panose="02000503000000020004" pitchFamily="2" charset="0"/>
                <a:ea typeface="Helvetica Neue" panose="02000503000000020004" pitchFamily="2" charset="0"/>
                <a:cs typeface="Helvetica Neue" panose="02000503000000020004" pitchFamily="2" charset="0"/>
              </a:rPr>
              <a:t>Most of the predictive power in our models comes solely from the posts’ “temporal likes” feature. This			   is given by the linear regression at the post’s timestamp.</a:t>
            </a:r>
          </a:p>
          <a:p>
            <a:pPr marL="514350" indent="-514350" eaLnBrk="1" hangingPunct="1">
              <a:lnSpc>
                <a:spcPct val="117000"/>
              </a:lnSpc>
              <a:spcBef>
                <a:spcPts val="375"/>
              </a:spcBef>
              <a:buAutoNum type="arabicPeriod" startAt="2"/>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marL="514350" indent="-514350" eaLnBrk="1" hangingPunct="1">
              <a:lnSpc>
                <a:spcPct val="117000"/>
              </a:lnSpc>
              <a:spcBef>
                <a:spcPts val="375"/>
              </a:spcBef>
              <a:buAutoNum type="arabicPeriod" startAt="2"/>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marL="514350" indent="-514350" eaLnBrk="1" hangingPunct="1">
              <a:lnSpc>
                <a:spcPct val="117000"/>
              </a:lnSpc>
              <a:spcBef>
                <a:spcPts val="375"/>
              </a:spcBef>
              <a:buAutoNum type="arabicPeriod" startAt="2"/>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marL="514350" indent="-514350" eaLnBrk="1" hangingPunct="1">
              <a:lnSpc>
                <a:spcPct val="117000"/>
              </a:lnSpc>
              <a:spcBef>
                <a:spcPts val="375"/>
              </a:spcBef>
              <a:buAutoNum type="arabicPeriod" startAt="2"/>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375"/>
              </a:spcBef>
              <a:spcAft>
                <a:spcPts val="50"/>
              </a:spcAft>
            </a:pPr>
            <a:endParaRPr lang="en-US" altLang="ja-JP" dirty="0">
              <a:latin typeface="Helvetica Neue Light" panose="02000403000000020004" pitchFamily="2" charset="0"/>
              <a:ea typeface="Helvetica Neue Light" panose="02000403000000020004" pitchFamily="2" charset="0"/>
              <a:cs typeface="Calibri" panose="020F0502020204030204" pitchFamily="34" charset="0"/>
            </a:endParaRPr>
          </a:p>
          <a:p>
            <a:pPr eaLnBrk="1" hangingPunct="1">
              <a:lnSpc>
                <a:spcPct val="117000"/>
              </a:lnSpc>
              <a:spcBef>
                <a:spcPts val="400"/>
              </a:spcBef>
            </a:pPr>
            <a:endParaRPr lang="en-US" altLang="ja-JP" dirty="0">
              <a:latin typeface="Helvetica Neue" panose="02000503000000020004" pitchFamily="2" charset="0"/>
              <a:ea typeface="Helvetica Neue" panose="02000503000000020004" pitchFamily="2" charset="0"/>
              <a:cs typeface="Helvetica Neue" panose="02000503000000020004" pitchFamily="2" charset="0"/>
            </a:endParaRPr>
          </a:p>
          <a:p>
            <a:pPr eaLnBrk="1" hangingPunct="1">
              <a:lnSpc>
                <a:spcPct val="117000"/>
              </a:lnSpc>
              <a:spcBef>
                <a:spcPts val="400"/>
              </a:spcBef>
            </a:pPr>
            <a:r>
              <a:rPr lang="en-US" altLang="ja-JP" dirty="0">
                <a:latin typeface="Helvetica Neue" panose="02000503000000020004" pitchFamily="2" charset="0"/>
                <a:ea typeface="Helvetica Neue" panose="02000503000000020004" pitchFamily="2" charset="0"/>
                <a:cs typeface="Helvetica Neue" panose="02000503000000020004" pitchFamily="2" charset="0"/>
              </a:rPr>
              <a:t>3. We observed a higher MSE and lower R-squared when including NLP features in the model.</a:t>
            </a:r>
            <a:endParaRPr lang="en-US" altLang="en-US" sz="21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342" name="Text Box 13">
            <a:extLst>
              <a:ext uri="{FF2B5EF4-FFF2-40B4-BE49-F238E27FC236}">
                <a16:creationId xmlns:a16="http://schemas.microsoft.com/office/drawing/2014/main" id="{E5C704EC-C505-8E43-9513-20468126AE13}"/>
              </a:ext>
            </a:extLst>
          </p:cNvPr>
          <p:cNvSpPr txBox="1">
            <a:spLocks noChangeArrowheads="1"/>
          </p:cNvSpPr>
          <p:nvPr/>
        </p:nvSpPr>
        <p:spPr bwMode="auto">
          <a:xfrm>
            <a:off x="29106328" y="320454"/>
            <a:ext cx="8940659" cy="18196742"/>
          </a:xfrm>
          <a:prstGeom prst="rect">
            <a:avLst/>
          </a:prstGeom>
          <a:solidFill>
            <a:schemeClr val="bg2">
              <a:alpha val="65000"/>
            </a:schemeClr>
          </a:solidFill>
          <a:ln w="38100">
            <a:noFill/>
            <a:round/>
            <a:headEnd/>
            <a:tailEnd/>
          </a:ln>
        </p:spPr>
        <p:txBody>
          <a:bodyPr lIns="685800" tIns="342900" rIns="685800" bIns="685800"/>
          <a:lstStyle>
            <a:lvl1pPr eaLnBrk="0" hangingPunct="0">
              <a:tabLst>
                <a:tab pos="635000" algn="l"/>
              </a:tabLst>
              <a:defRPr sz="3200">
                <a:solidFill>
                  <a:schemeClr val="tx1"/>
                </a:solidFill>
                <a:latin typeface="Helvetica" pitchFamily="2" charset="0"/>
                <a:ea typeface="ＭＳ Ｐゴシック" panose="020B0600070205080204" pitchFamily="34" charset="-128"/>
              </a:defRPr>
            </a:lvl1pPr>
            <a:lvl2pPr marL="742950" indent="-285750" eaLnBrk="0" hangingPunct="0">
              <a:tabLst>
                <a:tab pos="635000" algn="l"/>
              </a:tabLst>
              <a:defRPr sz="3200">
                <a:solidFill>
                  <a:schemeClr val="tx1"/>
                </a:solidFill>
                <a:latin typeface="Helvetica" pitchFamily="2" charset="0"/>
                <a:ea typeface="ＭＳ Ｐゴシック" panose="020B0600070205080204" pitchFamily="34" charset="-128"/>
              </a:defRPr>
            </a:lvl2pPr>
            <a:lvl3pPr marL="1143000" indent="-228600" eaLnBrk="0" hangingPunct="0">
              <a:tabLst>
                <a:tab pos="635000" algn="l"/>
              </a:tabLst>
              <a:defRPr sz="3200">
                <a:solidFill>
                  <a:schemeClr val="tx1"/>
                </a:solidFill>
                <a:latin typeface="Helvetica" pitchFamily="2" charset="0"/>
                <a:ea typeface="ＭＳ Ｐゴシック" panose="020B0600070205080204" pitchFamily="34" charset="-128"/>
              </a:defRPr>
            </a:lvl3pPr>
            <a:lvl4pPr marL="1600200" indent="-228600" eaLnBrk="0" hangingPunct="0">
              <a:tabLst>
                <a:tab pos="635000" algn="l"/>
              </a:tabLst>
              <a:defRPr sz="3200">
                <a:solidFill>
                  <a:schemeClr val="tx1"/>
                </a:solidFill>
                <a:latin typeface="Helvetica" pitchFamily="2" charset="0"/>
                <a:ea typeface="ＭＳ Ｐゴシック" panose="020B0600070205080204" pitchFamily="34" charset="-128"/>
              </a:defRPr>
            </a:lvl4pPr>
            <a:lvl5pPr marL="2057400" indent="-228600" eaLnBrk="0" hangingPunct="0">
              <a:tabLst>
                <a:tab pos="635000" algn="l"/>
              </a:tabLst>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tabLst>
                <a:tab pos="635000" algn="l"/>
              </a:tabLst>
              <a:defRPr sz="3200">
                <a:solidFill>
                  <a:schemeClr val="tx1"/>
                </a:solidFill>
                <a:latin typeface="Helvetica" pitchFamily="2" charset="0"/>
                <a:ea typeface="ＭＳ Ｐゴシック" panose="020B0600070205080204" pitchFamily="34" charset="-128"/>
              </a:defRPr>
            </a:lvl9pPr>
          </a:lstStyle>
          <a:p>
            <a:pPr algn="ctr" eaLnBrk="1" hangingPunct="1">
              <a:spcBef>
                <a:spcPct val="50000"/>
              </a:spcBef>
              <a:spcAft>
                <a:spcPts val="1500"/>
              </a:spcAft>
            </a:pPr>
            <a:r>
              <a:rPr lang="en-US" sz="4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 feat. Features</a:t>
            </a:r>
          </a:p>
          <a:p>
            <a:pPr algn="just">
              <a:lnSpc>
                <a:spcPct val="114000"/>
              </a:lnSpc>
              <a:spcAft>
                <a:spcPts val="500"/>
              </a:spcAft>
            </a:pPr>
            <a:r>
              <a:rPr lang="en-US" sz="2800" dirty="0">
                <a:latin typeface="Helvetica Neue Light" panose="02000403000000020004" pitchFamily="2" charset="0"/>
                <a:ea typeface="Helvetica Neue Light" panose="02000403000000020004" pitchFamily="2" charset="0"/>
                <a:cs typeface="Calibri" panose="020F0502020204030204" pitchFamily="34" charset="0"/>
              </a:rPr>
              <a:t>With an 80/20 train-test split, we maintained the same distribution of users across train and test sets. We trained our model using a ridge regression using a mix of scraped, extracted, and generated features, and evaluated its predictive power using the reported root mean-squared error and R-squared value. Below are examples of some of the features that were included:</a:t>
            </a:r>
          </a:p>
          <a:p>
            <a:pPr algn="just">
              <a:lnSpc>
                <a:spcPct val="114000"/>
              </a:lnSpc>
              <a:spcAft>
                <a:spcPts val="500"/>
              </a:spcAft>
            </a:pPr>
            <a:endParaRPr lang="en-US" sz="2800"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Aft>
                <a:spcPts val="900"/>
              </a:spcAft>
            </a:pP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Time of Post</a:t>
            </a: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just"/>
            <a:endParaRPr lang="en-US" sz="2400" dirty="0">
              <a:latin typeface="Helvetica Neue Light" panose="02000403000000020004" pitchFamily="2" charset="0"/>
              <a:ea typeface="Helvetica Neue Light" panose="02000403000000020004" pitchFamily="2" charset="0"/>
              <a:cs typeface="Calibri" panose="020F0502020204030204" pitchFamily="34" charset="0"/>
            </a:endParaRPr>
          </a:p>
          <a:p>
            <a:pPr algn="just"/>
            <a:r>
              <a:rPr lang="en-US" sz="2400" dirty="0">
                <a:latin typeface="Helvetica Neue Light" panose="02000403000000020004" pitchFamily="2" charset="0"/>
                <a:ea typeface="Helvetica Neue Light" panose="02000403000000020004" pitchFamily="2" charset="0"/>
                <a:cs typeface="Calibri" panose="020F0502020204030204" pitchFamily="34" charset="0"/>
              </a:rPr>
              <a:t>Figure 3: We believed that time of post and similarly extracted features could help predict likes received.</a:t>
            </a:r>
          </a:p>
          <a:p>
            <a:pPr algn="just"/>
            <a:endParaRPr lang="en-US" sz="2400"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Bef>
                <a:spcPts val="2000"/>
              </a:spcBef>
            </a:pPr>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Caption Length</a:t>
            </a:r>
          </a:p>
          <a:p>
            <a:pPr algn="ctr">
              <a:spcBef>
                <a:spcPts val="2000"/>
              </a:spcBef>
            </a:pP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Bef>
                <a:spcPts val="2000"/>
              </a:spcBef>
            </a:pP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Bef>
                <a:spcPts val="2000"/>
              </a:spcBef>
            </a:pP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Bef>
                <a:spcPts val="2000"/>
              </a:spcBef>
            </a:pP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ctr">
              <a:spcBef>
                <a:spcPts val="2000"/>
              </a:spcBef>
            </a:pPr>
            <a:endParaRPr lang="en-US" sz="2800" b="1" dirty="0">
              <a:latin typeface="Helvetica Neue Light" panose="02000403000000020004" pitchFamily="2" charset="0"/>
              <a:ea typeface="Helvetica Neue Light" panose="02000403000000020004" pitchFamily="2" charset="0"/>
              <a:cs typeface="Calibri" panose="020F0502020204030204" pitchFamily="34" charset="0"/>
            </a:endParaRPr>
          </a:p>
          <a:p>
            <a:pPr algn="just">
              <a:spcBef>
                <a:spcPts val="2000"/>
              </a:spcBef>
            </a:pPr>
            <a:r>
              <a:rPr lang="en-US" sz="800" b="1" dirty="0">
                <a:latin typeface="Helvetica Neue Light" panose="02000403000000020004" pitchFamily="2" charset="0"/>
                <a:ea typeface="Helvetica Neue Light" panose="02000403000000020004" pitchFamily="2" charset="0"/>
                <a:cs typeface="Calibri" panose="020F0502020204030204" pitchFamily="34" charset="0"/>
              </a:rPr>
              <a:t>																</a:t>
            </a:r>
          </a:p>
          <a:p>
            <a:pPr algn="just">
              <a:spcBef>
                <a:spcPts val="2000"/>
              </a:spcBef>
            </a:pPr>
            <a:endParaRPr lang="en-US" sz="2400" dirty="0">
              <a:latin typeface="Helvetica Neue Light" panose="02000403000000020004" pitchFamily="2" charset="0"/>
              <a:ea typeface="Helvetica Neue Light" panose="02000403000000020004" pitchFamily="2" charset="0"/>
              <a:cs typeface="Calibri" panose="020F0502020204030204" pitchFamily="34" charset="0"/>
            </a:endParaRPr>
          </a:p>
          <a:p>
            <a:pPr algn="just">
              <a:spcBef>
                <a:spcPts val="2000"/>
              </a:spcBef>
            </a:pPr>
            <a:r>
              <a:rPr lang="en-US" sz="2400" dirty="0">
                <a:latin typeface="Helvetica Neue Light" panose="02000403000000020004" pitchFamily="2" charset="0"/>
                <a:ea typeface="Helvetica Neue Light" panose="02000403000000020004" pitchFamily="2" charset="0"/>
                <a:cs typeface="Calibri" panose="020F0502020204030204" pitchFamily="34" charset="0"/>
              </a:rPr>
              <a:t>Figure 4: We used the caption length feature due to a visible polynomial relation and linear logarithmic relation.</a:t>
            </a:r>
          </a:p>
        </p:txBody>
      </p:sp>
      <p:sp>
        <p:nvSpPr>
          <p:cNvPr id="14343" name="Text Box 14">
            <a:extLst>
              <a:ext uri="{FF2B5EF4-FFF2-40B4-BE49-F238E27FC236}">
                <a16:creationId xmlns:a16="http://schemas.microsoft.com/office/drawing/2014/main" id="{4A271BEA-DF60-1A4E-BD50-ED7C167A75CD}"/>
              </a:ext>
            </a:extLst>
          </p:cNvPr>
          <p:cNvSpPr txBox="1">
            <a:spLocks noChangeArrowheads="1"/>
          </p:cNvSpPr>
          <p:nvPr/>
        </p:nvSpPr>
        <p:spPr bwMode="auto">
          <a:xfrm>
            <a:off x="943091" y="4506589"/>
            <a:ext cx="35775900"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05740" tIns="205740" rIns="205740" bIns="205740" anchor="ctr">
            <a:spAutoFit/>
          </a:bodyPr>
          <a:lstStyle>
            <a:lvl1pPr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algn="ctr" eaLnBrk="1" hangingPunct="1">
              <a:spcBef>
                <a:spcPct val="50000"/>
              </a:spcBef>
              <a:spcAft>
                <a:spcPts val="450"/>
              </a:spcAft>
            </a:pPr>
            <a:r>
              <a:rPr lang="en-US" altLang="en-US" sz="4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t>
            </a:r>
            <a:r>
              <a:rPr lang="en-US" altLang="en-US" sz="4800" dirty="0" err="1">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NasheathAhmed</a:t>
            </a:r>
            <a:r>
              <a:rPr lang="en-US" altLang="en-US" sz="4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altLang="en-US" sz="4800" dirty="0" err="1">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MatanGans</a:t>
            </a:r>
            <a:r>
              <a:rPr lang="en-US" altLang="en-US" sz="4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altLang="en-US" sz="4800" dirty="0" err="1">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IshanHasan</a:t>
            </a:r>
            <a:r>
              <a:rPr lang="en-US" altLang="en-US" sz="4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altLang="en-US" sz="4800" dirty="0" err="1">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LeonJiang</a:t>
            </a:r>
            <a:endParaRPr lang="en-US" altLang="en-US" sz="48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Rectangle 180">
            <a:extLst>
              <a:ext uri="{FF2B5EF4-FFF2-40B4-BE49-F238E27FC236}">
                <a16:creationId xmlns:a16="http://schemas.microsoft.com/office/drawing/2014/main" id="{8E875019-EE7D-A940-88D6-905A6288ADFF}"/>
              </a:ext>
            </a:extLst>
          </p:cNvPr>
          <p:cNvSpPr>
            <a:spLocks noChangeArrowheads="1"/>
          </p:cNvSpPr>
          <p:nvPr/>
        </p:nvSpPr>
        <p:spPr bwMode="auto">
          <a:xfrm>
            <a:off x="1495734" y="1699604"/>
            <a:ext cx="37087969" cy="2939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a:lnSpc>
                <a:spcPct val="90000"/>
              </a:lnSpc>
              <a:defRPr/>
            </a:pPr>
            <a:r>
              <a:rPr lang="en-US" sz="20000" dirty="0">
                <a:solidFill>
                  <a:schemeClr val="bg1"/>
                </a:solidFill>
                <a:effectLst>
                  <a:outerShdw blurRad="50800" dist="38100" dir="2700000" algn="tl" rotWithShape="0">
                    <a:prstClr val="black">
                      <a:alpha val="40000"/>
                    </a:prstClr>
                  </a:outerShdw>
                </a:effectLst>
                <a:latin typeface="Billabong" pitchFamily="82" charset="77"/>
                <a:ea typeface="Brush Script MT" panose="03060802040406070304" pitchFamily="66" charset="-122"/>
                <a:cs typeface="Modern Love" panose="020F0502020204030204" pitchFamily="34" charset="0"/>
              </a:rPr>
              <a:t>Predictagram</a:t>
            </a:r>
          </a:p>
        </p:txBody>
      </p:sp>
      <p:sp>
        <p:nvSpPr>
          <p:cNvPr id="14346" name="Text Box 15">
            <a:extLst>
              <a:ext uri="{FF2B5EF4-FFF2-40B4-BE49-F238E27FC236}">
                <a16:creationId xmlns:a16="http://schemas.microsoft.com/office/drawing/2014/main" id="{707479B5-7E39-D941-8C59-75A384404537}"/>
              </a:ext>
            </a:extLst>
          </p:cNvPr>
          <p:cNvSpPr txBox="1">
            <a:spLocks noChangeArrowheads="1"/>
          </p:cNvSpPr>
          <p:nvPr/>
        </p:nvSpPr>
        <p:spPr bwMode="auto">
          <a:xfrm>
            <a:off x="29106328" y="18831398"/>
            <a:ext cx="9000658" cy="9651748"/>
          </a:xfrm>
          <a:prstGeom prst="rect">
            <a:avLst/>
          </a:prstGeom>
          <a:solidFill>
            <a:schemeClr val="bg2">
              <a:alpha val="65000"/>
            </a:schemeClr>
          </a:solidFill>
          <a:ln w="38100">
            <a:noFill/>
            <a:round/>
            <a:headEnd/>
            <a:tailEnd/>
          </a:ln>
        </p:spPr>
        <p:txBody>
          <a:bodyPr lIns="685800" tIns="342900" rIns="685800" bIns="685800"/>
          <a:lstStyle>
            <a:lvl1pPr marL="500063" indent="-500063" eaLnBrk="0" hangingPunct="0">
              <a:defRPr sz="3200">
                <a:solidFill>
                  <a:schemeClr val="tx1"/>
                </a:solidFill>
                <a:latin typeface="Helvetica" pitchFamily="2" charset="0"/>
                <a:ea typeface="ＭＳ Ｐゴシック" panose="020B0600070205080204" pitchFamily="34" charset="-128"/>
              </a:defRPr>
            </a:lvl1pPr>
            <a:lvl2pPr marL="742950" indent="-285750" eaLnBrk="0" hangingPunct="0">
              <a:defRPr sz="3200">
                <a:solidFill>
                  <a:schemeClr val="tx1"/>
                </a:solidFill>
                <a:latin typeface="Helvetica" pitchFamily="2" charset="0"/>
                <a:ea typeface="ＭＳ Ｐゴシック" panose="020B0600070205080204" pitchFamily="34" charset="-128"/>
              </a:defRPr>
            </a:lvl2pPr>
            <a:lvl3pPr marL="1143000" indent="-228600" eaLnBrk="0" hangingPunct="0">
              <a:defRPr sz="3200">
                <a:solidFill>
                  <a:schemeClr val="tx1"/>
                </a:solidFill>
                <a:latin typeface="Helvetica" pitchFamily="2" charset="0"/>
                <a:ea typeface="ＭＳ Ｐゴシック" panose="020B0600070205080204" pitchFamily="34" charset="-128"/>
              </a:defRPr>
            </a:lvl3pPr>
            <a:lvl4pPr marL="1600200" indent="-228600" eaLnBrk="0" hangingPunct="0">
              <a:defRPr sz="3200">
                <a:solidFill>
                  <a:schemeClr val="tx1"/>
                </a:solidFill>
                <a:latin typeface="Helvetica" pitchFamily="2" charset="0"/>
                <a:ea typeface="ＭＳ Ｐゴシック" panose="020B0600070205080204" pitchFamily="34" charset="-128"/>
              </a:defRPr>
            </a:lvl4pPr>
            <a:lvl5pPr marL="2057400" indent="-228600" eaLnBrk="0" hangingPunct="0">
              <a:defRPr sz="32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3200">
                <a:solidFill>
                  <a:schemeClr val="tx1"/>
                </a:solidFill>
                <a:latin typeface="Helvetica" pitchFamily="2" charset="0"/>
                <a:ea typeface="ＭＳ Ｐゴシック" panose="020B0600070205080204" pitchFamily="34" charset="-128"/>
              </a:defRPr>
            </a:lvl9pPr>
          </a:lstStyle>
          <a:p>
            <a:pPr marL="0" lvl="0" indent="0" algn="ctr" eaLnBrk="1" hangingPunct="1">
              <a:spcBef>
                <a:spcPct val="50000"/>
              </a:spcBef>
              <a:spcAft>
                <a:spcPts val="1000"/>
              </a:spcAft>
            </a:pPr>
            <a:r>
              <a:rPr lang="en-US" sz="4200" b="1" dirty="0">
                <a:solidFill>
                  <a:srgbClr val="0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Looking back, and Looking Ahead</a:t>
            </a:r>
            <a:endParaRPr lang="en-US" sz="4200" b="1" dirty="0">
              <a:solidFill>
                <a:prstClr val="black"/>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0" lvl="0" indent="0" algn="just" eaLnBrk="1" hangingPunct="1">
              <a:lnSpc>
                <a:spcPct val="114000"/>
              </a:lnSpc>
              <a:spcBef>
                <a:spcPts val="500"/>
              </a:spcBef>
            </a:pPr>
            <a:r>
              <a:rPr lang="en-US" sz="2400"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rPr>
              <a:t>In comparing our models, we found evidence to support the notion that the strongest feature for making accurate predictions was the predicted number of likes derived from users’ individual trend lines (Fig. 2). Impactful features beyond this are difficult to pinpoint, and likely harder to generate, given the wide range of possible factors. We believe that a better predictive model would factor in more user-specific trends, or even predict for users individually, but this would require a lot more data to make it generalizable. With more time and data, we could try features more specific to the content of the post, whether it be image classification or more meaningful NLP features including sentiment analysis, as well as joining the data with news analysis that gives more information about our users’ popularity in other media. If we could generalize this model to more diverse users, we could see it having applications in fields such as advertising and marketing, where influencers are paid to post product-related content on Instagram</a:t>
            </a:r>
          </a:p>
        </p:txBody>
      </p:sp>
      <p:graphicFrame>
        <p:nvGraphicFramePr>
          <p:cNvPr id="2" name="Table 1">
            <a:extLst>
              <a:ext uri="{FF2B5EF4-FFF2-40B4-BE49-F238E27FC236}">
                <a16:creationId xmlns:a16="http://schemas.microsoft.com/office/drawing/2014/main" id="{C02BB3E4-2145-3B4D-8804-CF5E4CE09885}"/>
              </a:ext>
            </a:extLst>
          </p:cNvPr>
          <p:cNvGraphicFramePr>
            <a:graphicFrameLocks noGrp="1"/>
          </p:cNvGraphicFramePr>
          <p:nvPr>
            <p:extLst>
              <p:ext uri="{D42A27DB-BD31-4B8C-83A1-F6EECF244321}">
                <p14:modId xmlns:p14="http://schemas.microsoft.com/office/powerpoint/2010/main" val="3386576092"/>
              </p:ext>
            </p:extLst>
          </p:nvPr>
        </p:nvGraphicFramePr>
        <p:xfrm>
          <a:off x="10190772" y="23644607"/>
          <a:ext cx="17366317" cy="3217585"/>
        </p:xfrm>
        <a:graphic>
          <a:graphicData uri="http://schemas.openxmlformats.org/drawingml/2006/table">
            <a:tbl>
              <a:tblPr firstRow="1" firstCol="1" bandRow="1">
                <a:tableStyleId>{5C22544A-7EE6-4342-B048-85BDC9FD1C3A}</a:tableStyleId>
              </a:tblPr>
              <a:tblGrid>
                <a:gridCol w="5141822">
                  <a:extLst>
                    <a:ext uri="{9D8B030D-6E8A-4147-A177-3AD203B41FA5}">
                      <a16:colId xmlns:a16="http://schemas.microsoft.com/office/drawing/2014/main" val="947630581"/>
                    </a:ext>
                  </a:extLst>
                </a:gridCol>
                <a:gridCol w="6337738">
                  <a:extLst>
                    <a:ext uri="{9D8B030D-6E8A-4147-A177-3AD203B41FA5}">
                      <a16:colId xmlns:a16="http://schemas.microsoft.com/office/drawing/2014/main" val="606153488"/>
                    </a:ext>
                  </a:extLst>
                </a:gridCol>
                <a:gridCol w="5886757">
                  <a:extLst>
                    <a:ext uri="{9D8B030D-6E8A-4147-A177-3AD203B41FA5}">
                      <a16:colId xmlns:a16="http://schemas.microsoft.com/office/drawing/2014/main" val="2285800049"/>
                    </a:ext>
                  </a:extLst>
                </a:gridCol>
              </a:tblGrid>
              <a:tr h="504491">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Model</a:t>
                      </a:r>
                    </a:p>
                  </a:txBody>
                  <a:tcPr marL="68580" marR="68580" marT="0" marB="0" anchor="ctr">
                    <a:solidFill>
                      <a:schemeClr val="accent1"/>
                    </a:solidFill>
                  </a:tcPr>
                </a:tc>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Test RMSE</a:t>
                      </a:r>
                    </a:p>
                  </a:txBody>
                  <a:tcPr marL="68580" marR="68580" marT="0" marB="0" anchor="ctr">
                    <a:solidFill>
                      <a:schemeClr val="accent1"/>
                    </a:solidFill>
                  </a:tcPr>
                </a:tc>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R-squared</a:t>
                      </a:r>
                    </a:p>
                  </a:txBody>
                  <a:tcPr marL="68580" marR="68580" marT="0" marB="0" anchor="ctr">
                    <a:solidFill>
                      <a:schemeClr val="accent1"/>
                    </a:solidFill>
                  </a:tcPr>
                </a:tc>
                <a:extLst>
                  <a:ext uri="{0D108BD9-81ED-4DB2-BD59-A6C34878D82A}">
                    <a16:rowId xmlns:a16="http://schemas.microsoft.com/office/drawing/2014/main" val="3589737114"/>
                  </a:ext>
                </a:extLst>
              </a:tr>
              <a:tr h="691050">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Baseline</a:t>
                      </a:r>
                    </a:p>
                  </a:txBody>
                  <a:tcPr marL="68580" marR="68580" marT="0" marB="0" anchor="ctr">
                    <a:solidFill>
                      <a:schemeClr val="accent1">
                        <a:lumMod val="60000"/>
                        <a:lumOff val="40000"/>
                      </a:schemeClr>
                    </a:solidFill>
                  </a:tcPr>
                </a:tc>
                <a:tc>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287967.1590</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tc>
                  <a:txBody>
                    <a:bodyPr/>
                    <a:lstStyle/>
                    <a:p>
                      <a:pPr marL="0" marR="0" indent="0" algn="ctr" defTabSz="192024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0.6042</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extLst>
                  <a:ext uri="{0D108BD9-81ED-4DB2-BD59-A6C34878D82A}">
                    <a16:rowId xmlns:a16="http://schemas.microsoft.com/office/drawing/2014/main" val="2342436807"/>
                  </a:ext>
                </a:extLst>
              </a:tr>
              <a:tr h="691050">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Temporal Likes Only</a:t>
                      </a:r>
                    </a:p>
                  </a:txBody>
                  <a:tcPr marL="68580" marR="68580" marT="0" marB="0" anchor="ctr">
                    <a:solidFill>
                      <a:schemeClr val="accent1">
                        <a:lumMod val="40000"/>
                        <a:lumOff val="60000"/>
                      </a:schemeClr>
                    </a:solidFill>
                  </a:tcPr>
                </a:tc>
                <a:tc>
                  <a:txBody>
                    <a:bodyPr/>
                    <a:lstStyle/>
                    <a:p>
                      <a:pPr marL="0" marR="0" algn="ctr">
                        <a:spcBef>
                          <a:spcPts val="0"/>
                        </a:spcBef>
                        <a:spcAft>
                          <a:spcPts val="0"/>
                        </a:spcAft>
                      </a:pPr>
                      <a:r>
                        <a:rPr lang="en-US" sz="3000" b="0" i="0" dirty="0">
                          <a:latin typeface="Helvetica Neue Light" panose="02000403000000020004" pitchFamily="2" charset="0"/>
                          <a:ea typeface="Helvetica Neue Light" panose="02000403000000020004" pitchFamily="2" charset="0"/>
                        </a:rPr>
                        <a:t>280061.7537</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tc>
                  <a:txBody>
                    <a:bodyPr/>
                    <a:lstStyle/>
                    <a:p>
                      <a:pPr marL="0" marR="0" indent="0" algn="ctr" defTabSz="192024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0.6256</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extLst>
                  <a:ext uri="{0D108BD9-81ED-4DB2-BD59-A6C34878D82A}">
                    <a16:rowId xmlns:a16="http://schemas.microsoft.com/office/drawing/2014/main" val="872470940"/>
                  </a:ext>
                </a:extLst>
              </a:tr>
              <a:tr h="691050">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Full Model w/o NLP</a:t>
                      </a:r>
                    </a:p>
                  </a:txBody>
                  <a:tcPr marL="68580" marR="68580" marT="0" marB="0" anchor="ctr">
                    <a:solidFill>
                      <a:schemeClr val="accent1">
                        <a:lumMod val="60000"/>
                        <a:lumOff val="40000"/>
                      </a:schemeClr>
                    </a:solidFill>
                  </a:tcPr>
                </a:tc>
                <a:tc>
                  <a:txBody>
                    <a:bodyPr/>
                    <a:lstStyle/>
                    <a:p>
                      <a:pPr marL="0" marR="0" algn="ctr">
                        <a:spcBef>
                          <a:spcPts val="0"/>
                        </a:spcBef>
                        <a:spcAft>
                          <a:spcPts val="0"/>
                        </a:spcAft>
                      </a:pPr>
                      <a:r>
                        <a:rPr lang="en-US" sz="3000" b="0" i="0" dirty="0">
                          <a:latin typeface="Helvetica Neue Light" panose="02000403000000020004" pitchFamily="2" charset="0"/>
                          <a:ea typeface="Helvetica Neue Light" panose="02000403000000020004" pitchFamily="2" charset="0"/>
                        </a:rPr>
                        <a:t>279767.9131</a:t>
                      </a:r>
                      <a:endPar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endParaRPr>
                    </a:p>
                  </a:txBody>
                  <a:tcPr marL="68580" marR="68580" marT="0" marB="0" anchor="ctr"/>
                </a:tc>
                <a:tc>
                  <a:txBody>
                    <a:bodyPr/>
                    <a:lstStyle/>
                    <a:p>
                      <a:pPr marL="0" marR="0" indent="0" algn="ctr" defTabSz="192024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0.6264</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extLst>
                  <a:ext uri="{0D108BD9-81ED-4DB2-BD59-A6C34878D82A}">
                    <a16:rowId xmlns:a16="http://schemas.microsoft.com/office/drawing/2014/main" val="2213694943"/>
                  </a:ext>
                </a:extLst>
              </a:tr>
              <a:tr h="639944">
                <a:tc>
                  <a:txBody>
                    <a:bodyPr/>
                    <a:lstStyle/>
                    <a:p>
                      <a:pPr marL="0" marR="0" algn="ctr">
                        <a:spcBef>
                          <a:spcPts val="0"/>
                        </a:spcBef>
                        <a:spcAft>
                          <a:spcPts val="0"/>
                        </a:spcAft>
                      </a:pPr>
                      <a:r>
                        <a:rPr lang="en-US" sz="3000" b="0" i="0" dirty="0">
                          <a:solidFill>
                            <a:schemeClr val="bg1"/>
                          </a:solidFill>
                          <a:effectLst/>
                          <a:latin typeface="Helvetica Neue Light" panose="02000403000000020004" pitchFamily="2" charset="0"/>
                          <a:ea typeface="Helvetica Neue Light" panose="02000403000000020004" pitchFamily="2" charset="0"/>
                          <a:cs typeface="Calibri" panose="020F0502020204030204" pitchFamily="34" charset="0"/>
                        </a:rPr>
                        <a:t>Full Model (all features)</a:t>
                      </a:r>
                    </a:p>
                  </a:txBody>
                  <a:tcPr marL="68580" marR="68580" marT="0" marB="0" anchor="ctr">
                    <a:solidFill>
                      <a:schemeClr val="accent1">
                        <a:lumMod val="40000"/>
                        <a:lumOff val="60000"/>
                      </a:schemeClr>
                    </a:solidFill>
                  </a:tcPr>
                </a:tc>
                <a:tc>
                  <a:txBody>
                    <a:bodyPr/>
                    <a:lstStyle/>
                    <a:p>
                      <a:pPr marL="0" marR="0" indent="0" algn="ctr" defTabSz="192024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288843.1832</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tc>
                  <a:txBody>
                    <a:bodyPr/>
                    <a:lstStyle/>
                    <a:p>
                      <a:pPr marL="0" marR="0" indent="0" algn="ctr" defTabSz="1920240" rtl="0" eaLnBrk="1" fontAlgn="auto" latinLnBrk="0" hangingPunct="1">
                        <a:lnSpc>
                          <a:spcPct val="100000"/>
                        </a:lnSpc>
                        <a:spcBef>
                          <a:spcPts val="0"/>
                        </a:spcBef>
                        <a:spcAft>
                          <a:spcPts val="0"/>
                        </a:spcAft>
                        <a:buClrTx/>
                        <a:buSzTx/>
                        <a:buFontTx/>
                        <a:buNone/>
                        <a:tabLst/>
                        <a:defRPr/>
                      </a:pPr>
                      <a:r>
                        <a:rPr lang="en-US" sz="3000" b="0" i="0" dirty="0">
                          <a:latin typeface="Helvetica Neue Light" panose="02000403000000020004" pitchFamily="2" charset="0"/>
                          <a:ea typeface="Helvetica Neue Light" panose="02000403000000020004" pitchFamily="2" charset="0"/>
                        </a:rPr>
                        <a:t>0.6018</a:t>
                      </a:r>
                      <a:r>
                        <a:rPr lang="en-US" sz="3000" b="0" i="0" dirty="0">
                          <a:solidFill>
                            <a:schemeClr val="tx1"/>
                          </a:solidFill>
                          <a:effectLst/>
                          <a:latin typeface="Helvetica Neue Light" panose="02000403000000020004" pitchFamily="2" charset="0"/>
                          <a:ea typeface="Helvetica Neue Light" panose="02000403000000020004" pitchFamily="2" charset="0"/>
                          <a:cs typeface="Calibri" panose="020F0502020204030204" pitchFamily="34" charset="0"/>
                        </a:rPr>
                        <a:t> </a:t>
                      </a:r>
                    </a:p>
                  </a:txBody>
                  <a:tcPr marL="68580" marR="68580" marT="0" marB="0" anchor="ctr"/>
                </a:tc>
                <a:extLst>
                  <a:ext uri="{0D108BD9-81ED-4DB2-BD59-A6C34878D82A}">
                    <a16:rowId xmlns:a16="http://schemas.microsoft.com/office/drawing/2014/main" val="3423288148"/>
                  </a:ext>
                </a:extLst>
              </a:tr>
            </a:tbl>
          </a:graphicData>
        </a:graphic>
      </p:graphicFrame>
      <p:sp>
        <p:nvSpPr>
          <p:cNvPr id="4" name="Rectangle 1">
            <a:extLst>
              <a:ext uri="{FF2B5EF4-FFF2-40B4-BE49-F238E27FC236}">
                <a16:creationId xmlns:a16="http://schemas.microsoft.com/office/drawing/2014/main" id="{9A5FE771-0E3B-B94E-ACA8-7F4FCA2E30C0}"/>
              </a:ext>
            </a:extLst>
          </p:cNvPr>
          <p:cNvSpPr>
            <a:spLocks noChangeArrowheads="1"/>
          </p:cNvSpPr>
          <p:nvPr/>
        </p:nvSpPr>
        <p:spPr bwMode="auto">
          <a:xfrm>
            <a:off x="16695737" y="16583024"/>
            <a:ext cx="70946999" cy="194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TextBox 17">
            <a:extLst>
              <a:ext uri="{FF2B5EF4-FFF2-40B4-BE49-F238E27FC236}">
                <a16:creationId xmlns:a16="http://schemas.microsoft.com/office/drawing/2014/main" id="{78D43196-B798-154F-8E73-EE042D34E4EF}"/>
              </a:ext>
            </a:extLst>
          </p:cNvPr>
          <p:cNvSpPr txBox="1"/>
          <p:nvPr/>
        </p:nvSpPr>
        <p:spPr>
          <a:xfrm>
            <a:off x="10682166" y="21755047"/>
            <a:ext cx="16740630" cy="895823"/>
          </a:xfrm>
          <a:prstGeom prst="rect">
            <a:avLst/>
          </a:prstGeom>
          <a:noFill/>
        </p:spPr>
        <p:txBody>
          <a:bodyPr wrap="square" rtlCol="0">
            <a:spAutoFit/>
          </a:bodyPr>
          <a:lstStyle/>
          <a:p>
            <a:pPr lvl="0" algn="just">
              <a:lnSpc>
                <a:spcPct val="114000"/>
              </a:lnSpc>
              <a:spcBef>
                <a:spcPts val="375"/>
              </a:spcBef>
            </a:pPr>
            <a:r>
              <a:rPr lang="en-US" altLang="ja-JP" sz="2400"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rPr>
              <a:t>Figure 2: These regressions illuminate trends in likes over time. Positive (lilnasx), negative (prinessyahrini), and neutral (not depicted) trajectories were discovered for individual users, motivating the addition of “temporal likes” as a feature in our model.</a:t>
            </a:r>
            <a:endParaRPr lang="en-US" altLang="ja-JP"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endParaRPr>
          </a:p>
        </p:txBody>
      </p:sp>
      <p:sp>
        <p:nvSpPr>
          <p:cNvPr id="26" name="TextBox 25">
            <a:extLst>
              <a:ext uri="{FF2B5EF4-FFF2-40B4-BE49-F238E27FC236}">
                <a16:creationId xmlns:a16="http://schemas.microsoft.com/office/drawing/2014/main" id="{F477BCE7-4A9D-3B46-AD58-B306A51F617F}"/>
              </a:ext>
            </a:extLst>
          </p:cNvPr>
          <p:cNvSpPr txBox="1"/>
          <p:nvPr/>
        </p:nvSpPr>
        <p:spPr>
          <a:xfrm>
            <a:off x="10682166" y="26981635"/>
            <a:ext cx="16241834" cy="1328312"/>
          </a:xfrm>
          <a:prstGeom prst="rect">
            <a:avLst/>
          </a:prstGeom>
          <a:noFill/>
        </p:spPr>
        <p:txBody>
          <a:bodyPr wrap="square" rtlCol="0">
            <a:spAutoFit/>
          </a:bodyPr>
          <a:lstStyle/>
          <a:p>
            <a:pPr algn="just">
              <a:lnSpc>
                <a:spcPct val="114000"/>
              </a:lnSpc>
              <a:spcBef>
                <a:spcPct val="50000"/>
              </a:spcBef>
            </a:pPr>
            <a:r>
              <a:rPr lang="en-US" altLang="ja-JP" sz="2400"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rPr>
              <a:t>Table 1: When using only the temporal likes feature, we outperform the baseline. Using all features but NLP ones slightly decreases RMSE and increases R-squared. Using all features (including NLP) does not outperform the baseline. We cannot determine whether these changes are significant</a:t>
            </a:r>
            <a:endParaRPr lang="en-US" altLang="en-US" sz="2100" i="1" dirty="0">
              <a:solidFill>
                <a:schemeClr val="accent2"/>
              </a:solidFill>
              <a:latin typeface="Calibri" panose="020F0502020204030204" pitchFamily="34" charset="0"/>
              <a:cs typeface="Calibri" panose="020F0502020204030204" pitchFamily="34" charset="0"/>
            </a:endParaRPr>
          </a:p>
        </p:txBody>
      </p:sp>
      <p:pic>
        <p:nvPicPr>
          <p:cNvPr id="15" name="Graphic 14">
            <a:extLst>
              <a:ext uri="{FF2B5EF4-FFF2-40B4-BE49-F238E27FC236}">
                <a16:creationId xmlns:a16="http://schemas.microsoft.com/office/drawing/2014/main" id="{8C0FF8E5-92A3-6645-85B8-77F6FA04C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84" y="23051455"/>
            <a:ext cx="9326880" cy="5596128"/>
          </a:xfrm>
          <a:prstGeom prst="rect">
            <a:avLst/>
          </a:prstGeom>
        </p:spPr>
      </p:pic>
      <p:cxnSp>
        <p:nvCxnSpPr>
          <p:cNvPr id="25" name="Straight Connector 24">
            <a:extLst>
              <a:ext uri="{FF2B5EF4-FFF2-40B4-BE49-F238E27FC236}">
                <a16:creationId xmlns:a16="http://schemas.microsoft.com/office/drawing/2014/main" id="{AE63F917-D9DA-1849-ACAA-108252C14916}"/>
              </a:ext>
            </a:extLst>
          </p:cNvPr>
          <p:cNvCxnSpPr>
            <a:cxnSpLocks/>
          </p:cNvCxnSpPr>
          <p:nvPr/>
        </p:nvCxnSpPr>
        <p:spPr>
          <a:xfrm flipH="1" flipV="1">
            <a:off x="800320" y="23221153"/>
            <a:ext cx="725177" cy="689027"/>
          </a:xfrm>
          <a:prstGeom prst="line">
            <a:avLst/>
          </a:prstGeom>
          <a:ln w="1270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54710D-3264-FF4F-89A0-13B7CF70739B}"/>
              </a:ext>
            </a:extLst>
          </p:cNvPr>
          <p:cNvCxnSpPr>
            <a:cxnSpLocks/>
          </p:cNvCxnSpPr>
          <p:nvPr/>
        </p:nvCxnSpPr>
        <p:spPr>
          <a:xfrm flipV="1">
            <a:off x="1547983" y="23227403"/>
            <a:ext cx="2070206" cy="692854"/>
          </a:xfrm>
          <a:prstGeom prst="line">
            <a:avLst/>
          </a:prstGeom>
          <a:ln w="1270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156FD1-F20C-4D4A-B100-AAE074991935}"/>
              </a:ext>
            </a:extLst>
          </p:cNvPr>
          <p:cNvCxnSpPr>
            <a:cxnSpLocks/>
          </p:cNvCxnSpPr>
          <p:nvPr/>
        </p:nvCxnSpPr>
        <p:spPr>
          <a:xfrm flipH="1" flipV="1">
            <a:off x="816435" y="18523740"/>
            <a:ext cx="709062" cy="5386440"/>
          </a:xfrm>
          <a:prstGeom prst="line">
            <a:avLst/>
          </a:prstGeom>
          <a:ln w="1270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7F87E3B-7DF4-A546-8326-A669F080EEF7}"/>
              </a:ext>
            </a:extLst>
          </p:cNvPr>
          <p:cNvCxnSpPr>
            <a:cxnSpLocks/>
          </p:cNvCxnSpPr>
          <p:nvPr/>
        </p:nvCxnSpPr>
        <p:spPr>
          <a:xfrm flipV="1">
            <a:off x="1562039" y="18523740"/>
            <a:ext cx="2158704" cy="5392983"/>
          </a:xfrm>
          <a:prstGeom prst="line">
            <a:avLst/>
          </a:prstGeom>
          <a:ln w="1270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251D2C-7A7A-DF49-A609-51A79799F161}"/>
              </a:ext>
            </a:extLst>
          </p:cNvPr>
          <p:cNvCxnSpPr>
            <a:cxnSpLocks/>
          </p:cNvCxnSpPr>
          <p:nvPr/>
        </p:nvCxnSpPr>
        <p:spPr>
          <a:xfrm flipV="1">
            <a:off x="1945838" y="20370008"/>
            <a:ext cx="4794025" cy="6326882"/>
          </a:xfrm>
          <a:prstGeom prst="line">
            <a:avLst/>
          </a:prstGeom>
          <a:ln w="1905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pic>
        <p:nvPicPr>
          <p:cNvPr id="14344" name="Graphic 14343">
            <a:extLst>
              <a:ext uri="{FF2B5EF4-FFF2-40B4-BE49-F238E27FC236}">
                <a16:creationId xmlns:a16="http://schemas.microsoft.com/office/drawing/2014/main" id="{6D6DDC57-97BB-B649-BA8C-B44B60E633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320" y="18523738"/>
            <a:ext cx="2935713" cy="4697123"/>
          </a:xfrm>
          <a:prstGeom prst="rect">
            <a:avLst/>
          </a:prstGeom>
        </p:spPr>
      </p:pic>
      <p:cxnSp>
        <p:nvCxnSpPr>
          <p:cNvPr id="50" name="Straight Connector 49">
            <a:extLst>
              <a:ext uri="{FF2B5EF4-FFF2-40B4-BE49-F238E27FC236}">
                <a16:creationId xmlns:a16="http://schemas.microsoft.com/office/drawing/2014/main" id="{AA82BC53-4AE6-5B4F-B729-D54722973D4A}"/>
              </a:ext>
            </a:extLst>
          </p:cNvPr>
          <p:cNvCxnSpPr>
            <a:cxnSpLocks/>
          </p:cNvCxnSpPr>
          <p:nvPr/>
        </p:nvCxnSpPr>
        <p:spPr>
          <a:xfrm>
            <a:off x="3735487" y="18530283"/>
            <a:ext cx="16564" cy="4684036"/>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CC551692-B8B3-4D43-88BF-6BE99D4AD866}"/>
              </a:ext>
            </a:extLst>
          </p:cNvPr>
          <p:cNvPicPr>
            <a:picLocks noChangeAspect="1"/>
          </p:cNvPicPr>
          <p:nvPr/>
        </p:nvPicPr>
        <p:blipFill>
          <a:blip r:embed="rId8"/>
          <a:stretch>
            <a:fillRect/>
          </a:stretch>
        </p:blipFill>
        <p:spPr>
          <a:xfrm>
            <a:off x="3649629" y="20383613"/>
            <a:ext cx="3105529" cy="5055700"/>
          </a:xfrm>
          <a:prstGeom prst="rect">
            <a:avLst/>
          </a:prstGeom>
        </p:spPr>
      </p:pic>
      <p:cxnSp>
        <p:nvCxnSpPr>
          <p:cNvPr id="54" name="Straight Connector 53">
            <a:extLst>
              <a:ext uri="{FF2B5EF4-FFF2-40B4-BE49-F238E27FC236}">
                <a16:creationId xmlns:a16="http://schemas.microsoft.com/office/drawing/2014/main" id="{46DBDBBE-D0E5-054B-8C2F-7824A4F7C2A9}"/>
              </a:ext>
            </a:extLst>
          </p:cNvPr>
          <p:cNvCxnSpPr>
            <a:cxnSpLocks/>
          </p:cNvCxnSpPr>
          <p:nvPr/>
        </p:nvCxnSpPr>
        <p:spPr>
          <a:xfrm flipV="1">
            <a:off x="1930064" y="20383613"/>
            <a:ext cx="1704143" cy="6309747"/>
          </a:xfrm>
          <a:prstGeom prst="line">
            <a:avLst/>
          </a:prstGeom>
          <a:ln w="1905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D1383E-E071-5649-B1CB-FFD7941FA049}"/>
              </a:ext>
            </a:extLst>
          </p:cNvPr>
          <p:cNvCxnSpPr>
            <a:cxnSpLocks/>
          </p:cNvCxnSpPr>
          <p:nvPr/>
        </p:nvCxnSpPr>
        <p:spPr>
          <a:xfrm flipV="1">
            <a:off x="1945837" y="25442845"/>
            <a:ext cx="1688370" cy="1254044"/>
          </a:xfrm>
          <a:prstGeom prst="line">
            <a:avLst/>
          </a:prstGeom>
          <a:ln w="1905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E137EC-5CE0-8046-85E6-D1AC6F726306}"/>
              </a:ext>
            </a:extLst>
          </p:cNvPr>
          <p:cNvCxnSpPr>
            <a:cxnSpLocks/>
          </p:cNvCxnSpPr>
          <p:nvPr/>
        </p:nvCxnSpPr>
        <p:spPr>
          <a:xfrm flipH="1">
            <a:off x="800321" y="23227404"/>
            <a:ext cx="2832805" cy="0"/>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14388" name="Graphic 14387">
            <a:extLst>
              <a:ext uri="{FF2B5EF4-FFF2-40B4-BE49-F238E27FC236}">
                <a16:creationId xmlns:a16="http://schemas.microsoft.com/office/drawing/2014/main" id="{B600D052-8650-BD4E-868A-942CBC002B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0156" y="8268065"/>
            <a:ext cx="22459744" cy="5614936"/>
          </a:xfrm>
          <a:prstGeom prst="rect">
            <a:avLst/>
          </a:prstGeom>
        </p:spPr>
      </p:pic>
      <p:pic>
        <p:nvPicPr>
          <p:cNvPr id="14390" name="Graphic 14389">
            <a:extLst>
              <a:ext uri="{FF2B5EF4-FFF2-40B4-BE49-F238E27FC236}">
                <a16:creationId xmlns:a16="http://schemas.microsoft.com/office/drawing/2014/main" id="{BB18DC47-01F4-AD42-A276-79B4CD264A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7960" y="16275365"/>
            <a:ext cx="21571940" cy="5392985"/>
          </a:xfrm>
          <a:prstGeom prst="rect">
            <a:avLst/>
          </a:prstGeom>
        </p:spPr>
      </p:pic>
      <p:sp>
        <p:nvSpPr>
          <p:cNvPr id="120" name="TextBox 119">
            <a:extLst>
              <a:ext uri="{FF2B5EF4-FFF2-40B4-BE49-F238E27FC236}">
                <a16:creationId xmlns:a16="http://schemas.microsoft.com/office/drawing/2014/main" id="{6F1D7B1F-3F19-1A41-BFEE-40E1BFF826E8}"/>
              </a:ext>
            </a:extLst>
          </p:cNvPr>
          <p:cNvSpPr txBox="1"/>
          <p:nvPr/>
        </p:nvSpPr>
        <p:spPr>
          <a:xfrm>
            <a:off x="10538101" y="13817907"/>
            <a:ext cx="15941994" cy="895758"/>
          </a:xfrm>
          <a:prstGeom prst="rect">
            <a:avLst/>
          </a:prstGeom>
          <a:noFill/>
        </p:spPr>
        <p:txBody>
          <a:bodyPr wrap="square" rtlCol="0">
            <a:spAutoFit/>
          </a:bodyPr>
          <a:lstStyle/>
          <a:p>
            <a:pPr lvl="0" algn="just">
              <a:lnSpc>
                <a:spcPct val="114000"/>
              </a:lnSpc>
              <a:spcBef>
                <a:spcPts val="375"/>
              </a:spcBef>
            </a:pPr>
            <a:r>
              <a:rPr lang="en-US" altLang="ja-JP" sz="2400"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rPr>
              <a:t>Figure 1: The larger dots in the graph of the full model indicate a larger error between our predictions and the actual value of likes, but the differences are very slight and we cannot determine whether the discrepancy is significant.</a:t>
            </a:r>
            <a:endParaRPr lang="en-US" altLang="ja-JP" dirty="0">
              <a:solidFill>
                <a:prstClr val="black"/>
              </a:solidFill>
              <a:latin typeface="Helvetica Neue Light" panose="02000403000000020004" pitchFamily="2" charset="0"/>
              <a:ea typeface="Helvetica Neue Light" panose="02000403000000020004" pitchFamily="2" charset="0"/>
              <a:cs typeface="Calibri" panose="020F0502020204030204" pitchFamily="34" charset="0"/>
            </a:endParaRPr>
          </a:p>
        </p:txBody>
      </p:sp>
      <p:pic>
        <p:nvPicPr>
          <p:cNvPr id="14396" name="Graphic 14395">
            <a:extLst>
              <a:ext uri="{FF2B5EF4-FFF2-40B4-BE49-F238E27FC236}">
                <a16:creationId xmlns:a16="http://schemas.microsoft.com/office/drawing/2014/main" id="{7188769E-6342-B545-AD52-1B70A29342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04657" y="12521267"/>
            <a:ext cx="9144000" cy="4622983"/>
          </a:xfrm>
          <a:prstGeom prst="rect">
            <a:avLst/>
          </a:prstGeom>
        </p:spPr>
      </p:pic>
      <p:pic>
        <p:nvPicPr>
          <p:cNvPr id="14398" name="Graphic 14397">
            <a:extLst>
              <a:ext uri="{FF2B5EF4-FFF2-40B4-BE49-F238E27FC236}">
                <a16:creationId xmlns:a16="http://schemas.microsoft.com/office/drawing/2014/main" id="{280EB574-6739-A44C-B9E4-6A71938ED1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347278" y="6353057"/>
            <a:ext cx="8518757" cy="4259379"/>
          </a:xfrm>
          <a:prstGeom prst="rect">
            <a:avLst/>
          </a:prstGeom>
        </p:spPr>
      </p:pic>
      <p:pic>
        <p:nvPicPr>
          <p:cNvPr id="67" name="Graphic 66">
            <a:extLst>
              <a:ext uri="{FF2B5EF4-FFF2-40B4-BE49-F238E27FC236}">
                <a16:creationId xmlns:a16="http://schemas.microsoft.com/office/drawing/2014/main" id="{B81EA0CF-3BF4-2343-94EC-2BC869EC89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82006" y="15400192"/>
            <a:ext cx="1597657" cy="1510835"/>
          </a:xfrm>
          <a:prstGeom prst="rect">
            <a:avLst/>
          </a:prstGeom>
        </p:spPr>
      </p:pic>
      <p:pic>
        <p:nvPicPr>
          <p:cNvPr id="69" name="Graphic 68">
            <a:extLst>
              <a:ext uri="{FF2B5EF4-FFF2-40B4-BE49-F238E27FC236}">
                <a16:creationId xmlns:a16="http://schemas.microsoft.com/office/drawing/2014/main" id="{9A9E0D3A-AA50-3E4F-A7CD-5A3AD0C5FC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212800" y="15595691"/>
            <a:ext cx="1209996" cy="1315337"/>
          </a:xfrm>
          <a:prstGeom prst="rect">
            <a:avLst/>
          </a:prstGeom>
        </p:spPr>
      </p:pic>
      <p:cxnSp>
        <p:nvCxnSpPr>
          <p:cNvPr id="37" name="Straight Connector 36">
            <a:extLst>
              <a:ext uri="{FF2B5EF4-FFF2-40B4-BE49-F238E27FC236}">
                <a16:creationId xmlns:a16="http://schemas.microsoft.com/office/drawing/2014/main" id="{1548EAF9-9720-7A4A-ADA1-9E44FD28DA45}"/>
              </a:ext>
            </a:extLst>
          </p:cNvPr>
          <p:cNvCxnSpPr>
            <a:cxnSpLocks/>
          </p:cNvCxnSpPr>
          <p:nvPr/>
        </p:nvCxnSpPr>
        <p:spPr>
          <a:xfrm>
            <a:off x="6755881" y="20377069"/>
            <a:ext cx="0" cy="5065776"/>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ECD8BA4-39DA-714A-B253-64E31911D079}"/>
              </a:ext>
            </a:extLst>
          </p:cNvPr>
          <p:cNvCxnSpPr>
            <a:cxnSpLocks/>
          </p:cNvCxnSpPr>
          <p:nvPr/>
        </p:nvCxnSpPr>
        <p:spPr>
          <a:xfrm flipV="1">
            <a:off x="1945838" y="25442845"/>
            <a:ext cx="4810043" cy="1257576"/>
          </a:xfrm>
          <a:prstGeom prst="line">
            <a:avLst/>
          </a:prstGeom>
          <a:ln w="19050">
            <a:solidFill>
              <a:schemeClr val="bg2">
                <a:lumMod val="1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5F25B3-624B-FC42-A9A8-2EB0B29CCD9D}"/>
              </a:ext>
            </a:extLst>
          </p:cNvPr>
          <p:cNvCxnSpPr>
            <a:cxnSpLocks/>
          </p:cNvCxnSpPr>
          <p:nvPr/>
        </p:nvCxnSpPr>
        <p:spPr>
          <a:xfrm>
            <a:off x="3634207" y="20383613"/>
            <a:ext cx="0" cy="5059232"/>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2587D87-E026-9542-AAE2-B6FD2A9A306A}"/>
              </a:ext>
            </a:extLst>
          </p:cNvPr>
          <p:cNvCxnSpPr>
            <a:cxnSpLocks/>
          </p:cNvCxnSpPr>
          <p:nvPr/>
        </p:nvCxnSpPr>
        <p:spPr>
          <a:xfrm>
            <a:off x="3634207" y="20377069"/>
            <a:ext cx="3121674" cy="0"/>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4648372-7440-114D-ADDC-FD57F49C478E}"/>
              </a:ext>
            </a:extLst>
          </p:cNvPr>
          <p:cNvCxnSpPr>
            <a:cxnSpLocks/>
          </p:cNvCxnSpPr>
          <p:nvPr/>
        </p:nvCxnSpPr>
        <p:spPr>
          <a:xfrm>
            <a:off x="3634207" y="25442845"/>
            <a:ext cx="3121674" cy="0"/>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BFC0B59-5428-B54B-9299-447A74F66B56}"/>
              </a:ext>
            </a:extLst>
          </p:cNvPr>
          <p:cNvCxnSpPr>
            <a:cxnSpLocks/>
          </p:cNvCxnSpPr>
          <p:nvPr/>
        </p:nvCxnSpPr>
        <p:spPr>
          <a:xfrm>
            <a:off x="800320" y="18523739"/>
            <a:ext cx="0" cy="4690581"/>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81A367F-99AE-6F4E-89C5-1C8015F451D6}"/>
              </a:ext>
            </a:extLst>
          </p:cNvPr>
          <p:cNvCxnSpPr>
            <a:cxnSpLocks/>
          </p:cNvCxnSpPr>
          <p:nvPr/>
        </p:nvCxnSpPr>
        <p:spPr>
          <a:xfrm flipH="1" flipV="1">
            <a:off x="800320" y="18517196"/>
            <a:ext cx="2935715" cy="6544"/>
          </a:xfrm>
          <a:prstGeom prst="line">
            <a:avLst/>
          </a:prstGeom>
          <a:ln w="19050">
            <a:solidFill>
              <a:schemeClr val="bg2">
                <a:lumMod val="25000"/>
              </a:schemeClr>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34763D9-5F6F-FC48-A8DC-9C96ECDF6E0D}"/>
              </a:ext>
            </a:extLst>
          </p:cNvPr>
          <p:cNvPicPr>
            <a:picLocks noChangeAspect="1"/>
          </p:cNvPicPr>
          <p:nvPr/>
        </p:nvPicPr>
        <p:blipFill>
          <a:blip r:embed="rId21"/>
          <a:stretch>
            <a:fillRect/>
          </a:stretch>
        </p:blipFill>
        <p:spPr>
          <a:xfrm>
            <a:off x="11814624" y="1580648"/>
            <a:ext cx="2386329" cy="2386329"/>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{0C529235-D3B9-144B-AC28-B2E84D49066E}tf10001120</Template>
  <TotalTime>11554</TotalTime>
  <Words>723</Words>
  <Application>Microsoft Macintosh PowerPoint</Application>
  <PresentationFormat>Custom</PresentationFormat>
  <Paragraphs>82</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Billabong</vt:lpstr>
      <vt:lpstr>Calibri</vt:lpstr>
      <vt:lpstr>Calibri Light</vt:lpstr>
      <vt:lpstr>Helvetica Neue</vt:lpstr>
      <vt:lpstr>Helvetica Neue Condensed</vt:lpstr>
      <vt:lpstr>Helvetica Neue Light</vt:lpstr>
      <vt:lpstr>Helvetica Neue Medium</vt:lpstr>
      <vt:lpstr>Celestial</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Horizontal conference poster template</dc:title>
  <dc:subject>conference poster</dc:subject>
  <dc:creator>Colin Purrington</dc:creator>
  <cp:keywords>poster, conference, session, meeting, symposium, research, presentation</cp:keywords>
  <dc:description>Copyright Colin Purrington 2019</dc:description>
  <cp:lastModifiedBy>Gans, Matan</cp:lastModifiedBy>
  <cp:revision>720</cp:revision>
  <cp:lastPrinted>2020-05-08T00:09:55Z</cp:lastPrinted>
  <dcterms:created xsi:type="dcterms:W3CDTF">2012-06-12T14:08:55Z</dcterms:created>
  <dcterms:modified xsi:type="dcterms:W3CDTF">2020-12-01T23:16:44Z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